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6" r:id="rId3"/>
    <p:sldId id="275" r:id="rId4"/>
    <p:sldId id="258" r:id="rId5"/>
    <p:sldId id="276" r:id="rId6"/>
    <p:sldId id="277" r:id="rId7"/>
    <p:sldId id="267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9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A10A62BA-4955-487B-8042-C18922882203}">
          <p14:sldIdLst>
            <p14:sldId id="257"/>
            <p14:sldId id="266"/>
            <p14:sldId id="275"/>
            <p14:sldId id="258"/>
            <p14:sldId id="276"/>
            <p14:sldId id="277"/>
            <p14:sldId id="267"/>
            <p14:sldId id="263"/>
            <p14:sldId id="268"/>
            <p14:sldId id="269"/>
            <p14:sldId id="270"/>
            <p14:sldId id="271"/>
            <p14:sldId id="272"/>
            <p14:sldId id="273"/>
            <p14:sldId id="274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E1A6A4-5BD8-45D2-98FE-21E431B99A0A}" v="409" dt="2024-12-03T02:09:08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Igarashi" userId="8b574d7e-e253-4e5f-87ae-b80b557d9309" providerId="ADAL" clId="{41E1A6A4-5BD8-45D2-98FE-21E431B99A0A}"/>
    <pc:docChg chg="undo redo custSel addSld delSld modSld sldOrd addSection modSection">
      <pc:chgData name="Lucas Igarashi" userId="8b574d7e-e253-4e5f-87ae-b80b557d9309" providerId="ADAL" clId="{41E1A6A4-5BD8-45D2-98FE-21E431B99A0A}" dt="2024-12-03T02:09:08.002" v="1378"/>
      <pc:docMkLst>
        <pc:docMk/>
      </pc:docMkLst>
      <pc:sldChg chg="modSp new del mod">
        <pc:chgData name="Lucas Igarashi" userId="8b574d7e-e253-4e5f-87ae-b80b557d9309" providerId="ADAL" clId="{41E1A6A4-5BD8-45D2-98FE-21E431B99A0A}" dt="2024-11-27T05:49:16.057" v="144" actId="47"/>
        <pc:sldMkLst>
          <pc:docMk/>
          <pc:sldMk cId="56470972" sldId="256"/>
        </pc:sldMkLst>
        <pc:spChg chg="mod">
          <ac:chgData name="Lucas Igarashi" userId="8b574d7e-e253-4e5f-87ae-b80b557d9309" providerId="ADAL" clId="{41E1A6A4-5BD8-45D2-98FE-21E431B99A0A}" dt="2024-11-26T17:03:42.073" v="35" actId="404"/>
          <ac:spMkLst>
            <pc:docMk/>
            <pc:sldMk cId="56470972" sldId="256"/>
            <ac:spMk id="2" creationId="{3A0A1A77-C45F-19C9-598F-CE7729020E99}"/>
          </ac:spMkLst>
        </pc:spChg>
      </pc:sldChg>
      <pc:sldChg chg="addSp delSp modSp new mod modTransition setBg modAnim">
        <pc:chgData name="Lucas Igarashi" userId="8b574d7e-e253-4e5f-87ae-b80b557d9309" providerId="ADAL" clId="{41E1A6A4-5BD8-45D2-98FE-21E431B99A0A}" dt="2024-12-03T01:05:36.748" v="1075"/>
        <pc:sldMkLst>
          <pc:docMk/>
          <pc:sldMk cId="380257619" sldId="257"/>
        </pc:sldMkLst>
        <pc:spChg chg="mod">
          <ac:chgData name="Lucas Igarashi" userId="8b574d7e-e253-4e5f-87ae-b80b557d9309" providerId="ADAL" clId="{41E1A6A4-5BD8-45D2-98FE-21E431B99A0A}" dt="2024-11-27T05:49:12.333" v="143" actId="122"/>
          <ac:spMkLst>
            <pc:docMk/>
            <pc:sldMk cId="380257619" sldId="257"/>
            <ac:spMk id="2" creationId="{E386729E-97CC-8F82-09D3-DF2F68C01A17}"/>
          </ac:spMkLst>
        </pc:spChg>
        <pc:spChg chg="del">
          <ac:chgData name="Lucas Igarashi" userId="8b574d7e-e253-4e5f-87ae-b80b557d9309" providerId="ADAL" clId="{41E1A6A4-5BD8-45D2-98FE-21E431B99A0A}" dt="2024-11-27T05:43:21.768" v="37" actId="931"/>
          <ac:spMkLst>
            <pc:docMk/>
            <pc:sldMk cId="380257619" sldId="257"/>
            <ac:spMk id="3" creationId="{42A8560E-2E03-4DF7-8395-E00135103458}"/>
          </ac:spMkLst>
        </pc:spChg>
        <pc:spChg chg="add del mod">
          <ac:chgData name="Lucas Igarashi" userId="8b574d7e-e253-4e5f-87ae-b80b557d9309" providerId="ADAL" clId="{41E1A6A4-5BD8-45D2-98FE-21E431B99A0A}" dt="2024-11-27T06:01:21.404" v="216" actId="478"/>
          <ac:spMkLst>
            <pc:docMk/>
            <pc:sldMk cId="380257619" sldId="257"/>
            <ac:spMk id="7" creationId="{81F4D44A-5596-A075-63AD-281CF27E3A19}"/>
          </ac:spMkLst>
        </pc:spChg>
        <pc:spChg chg="add del mod">
          <ac:chgData name="Lucas Igarashi" userId="8b574d7e-e253-4e5f-87ae-b80b557d9309" providerId="ADAL" clId="{41E1A6A4-5BD8-45D2-98FE-21E431B99A0A}" dt="2024-11-27T06:01:16.053" v="215" actId="478"/>
          <ac:spMkLst>
            <pc:docMk/>
            <pc:sldMk cId="380257619" sldId="257"/>
            <ac:spMk id="8" creationId="{A5848CB1-9287-CFA3-C932-9DF45DF86A0D}"/>
          </ac:spMkLst>
        </pc:spChg>
        <pc:picChg chg="add del mod">
          <ac:chgData name="Lucas Igarashi" userId="8b574d7e-e253-4e5f-87ae-b80b557d9309" providerId="ADAL" clId="{41E1A6A4-5BD8-45D2-98FE-21E431B99A0A}" dt="2024-12-02T13:18:59.467" v="447" actId="478"/>
          <ac:picMkLst>
            <pc:docMk/>
            <pc:sldMk cId="380257619" sldId="257"/>
            <ac:picMk id="3" creationId="{A135796F-F998-DFF3-5BB9-ED61CCD5E7AD}"/>
          </ac:picMkLst>
        </pc:picChg>
        <pc:picChg chg="add del mod ord">
          <ac:chgData name="Lucas Igarashi" userId="8b574d7e-e253-4e5f-87ae-b80b557d9309" providerId="ADAL" clId="{41E1A6A4-5BD8-45D2-98FE-21E431B99A0A}" dt="2024-11-27T05:52:03.746" v="148" actId="478"/>
          <ac:picMkLst>
            <pc:docMk/>
            <pc:sldMk cId="380257619" sldId="257"/>
            <ac:picMk id="5" creationId="{D54EB118-B9B6-5DA0-9B5C-27CCB37F4F55}"/>
          </ac:picMkLst>
        </pc:picChg>
        <pc:picChg chg="add del mod">
          <ac:chgData name="Lucas Igarashi" userId="8b574d7e-e253-4e5f-87ae-b80b557d9309" providerId="ADAL" clId="{41E1A6A4-5BD8-45D2-98FE-21E431B99A0A}" dt="2024-12-03T00:52:48.240" v="932"/>
          <ac:picMkLst>
            <pc:docMk/>
            <pc:sldMk cId="380257619" sldId="257"/>
            <ac:picMk id="9" creationId="{FCF73B2A-8B61-DC04-32F9-8CD1A97EBE7F}"/>
          </ac:picMkLst>
        </pc:picChg>
        <pc:picChg chg="add del mod">
          <ac:chgData name="Lucas Igarashi" userId="8b574d7e-e253-4e5f-87ae-b80b557d9309" providerId="ADAL" clId="{41E1A6A4-5BD8-45D2-98FE-21E431B99A0A}" dt="2024-12-03T00:53:45.941" v="934"/>
          <ac:picMkLst>
            <pc:docMk/>
            <pc:sldMk cId="380257619" sldId="257"/>
            <ac:picMk id="16" creationId="{290242A9-27F4-D4A6-32E9-C5117D3E224E}"/>
          </ac:picMkLst>
        </pc:picChg>
        <pc:picChg chg="add del mod">
          <ac:chgData name="Lucas Igarashi" userId="8b574d7e-e253-4e5f-87ae-b80b557d9309" providerId="ADAL" clId="{41E1A6A4-5BD8-45D2-98FE-21E431B99A0A}" dt="2024-12-03T00:54:57.561" v="936"/>
          <ac:picMkLst>
            <pc:docMk/>
            <pc:sldMk cId="380257619" sldId="257"/>
            <ac:picMk id="25" creationId="{7AB84F48-3B93-D336-F227-8C16A75BB06E}"/>
          </ac:picMkLst>
        </pc:picChg>
        <pc:picChg chg="add del mod">
          <ac:chgData name="Lucas Igarashi" userId="8b574d7e-e253-4e5f-87ae-b80b557d9309" providerId="ADAL" clId="{41E1A6A4-5BD8-45D2-98FE-21E431B99A0A}" dt="2024-12-03T01:03:34.435" v="991"/>
          <ac:picMkLst>
            <pc:docMk/>
            <pc:sldMk cId="380257619" sldId="257"/>
            <ac:picMk id="36" creationId="{819D5C25-0D49-8CB4-0D0B-99F55D7F1A73}"/>
          </ac:picMkLst>
        </pc:picChg>
        <pc:picChg chg="add del mod">
          <ac:chgData name="Lucas Igarashi" userId="8b574d7e-e253-4e5f-87ae-b80b557d9309" providerId="ADAL" clId="{41E1A6A4-5BD8-45D2-98FE-21E431B99A0A}" dt="2024-12-03T01:03:31.133" v="987"/>
          <ac:picMkLst>
            <pc:docMk/>
            <pc:sldMk cId="380257619" sldId="257"/>
            <ac:picMk id="41" creationId="{E7C50DA6-837E-73C3-9B23-651F1A3D4736}"/>
          </ac:picMkLst>
        </pc:picChg>
        <pc:picChg chg="add del mod">
          <ac:chgData name="Lucas Igarashi" userId="8b574d7e-e253-4e5f-87ae-b80b557d9309" providerId="ADAL" clId="{41E1A6A4-5BD8-45D2-98FE-21E431B99A0A}" dt="2024-12-03T01:03:31.039" v="984"/>
          <ac:picMkLst>
            <pc:docMk/>
            <pc:sldMk cId="380257619" sldId="257"/>
            <ac:picMk id="47" creationId="{22AA972A-BFA0-AA2F-A544-0156CF10503A}"/>
          </ac:picMkLst>
        </pc:picChg>
        <pc:picChg chg="add del mod">
          <ac:chgData name="Lucas Igarashi" userId="8b574d7e-e253-4e5f-87ae-b80b557d9309" providerId="ADAL" clId="{41E1A6A4-5BD8-45D2-98FE-21E431B99A0A}" dt="2024-12-03T01:03:30.951" v="981"/>
          <ac:picMkLst>
            <pc:docMk/>
            <pc:sldMk cId="380257619" sldId="257"/>
            <ac:picMk id="54" creationId="{6587D8DC-02FC-7B5B-1E2A-93EB634EF663}"/>
          </ac:picMkLst>
        </pc:picChg>
        <pc:picChg chg="add mod">
          <ac:chgData name="Lucas Igarashi" userId="8b574d7e-e253-4e5f-87ae-b80b557d9309" providerId="ADAL" clId="{41E1A6A4-5BD8-45D2-98FE-21E431B99A0A}" dt="2024-12-03T01:03:30.883" v="979"/>
          <ac:picMkLst>
            <pc:docMk/>
            <pc:sldMk cId="380257619" sldId="257"/>
            <ac:picMk id="58" creationId="{DDBE0924-2EAC-D8BD-8725-7D0AF2619904}"/>
          </ac:picMkLst>
        </pc:picChg>
        <pc:picChg chg="add mod">
          <ac:chgData name="Lucas Igarashi" userId="8b574d7e-e253-4e5f-87ae-b80b557d9309" providerId="ADAL" clId="{41E1A6A4-5BD8-45D2-98FE-21E431B99A0A}" dt="2024-12-03T01:05:36.748" v="1075"/>
          <ac:picMkLst>
            <pc:docMk/>
            <pc:sldMk cId="380257619" sldId="257"/>
            <ac:picMk id="61" creationId="{2599E1BF-4A8A-CC0D-3B94-E5F23F05D3EA}"/>
          </ac:picMkLst>
        </pc:picChg>
        <pc:picChg chg="add del mod">
          <ac:chgData name="Lucas Igarashi" userId="8b574d7e-e253-4e5f-87ae-b80b557d9309" providerId="ADAL" clId="{41E1A6A4-5BD8-45D2-98FE-21E431B99A0A}" dt="2024-11-27T06:01:14.460" v="214" actId="478"/>
          <ac:picMkLst>
            <pc:docMk/>
            <pc:sldMk cId="380257619" sldId="257"/>
            <ac:picMk id="1026" creationId="{0DE38E0D-107E-08DC-0D0D-4C4FE17A65B6}"/>
          </ac:picMkLst>
        </pc:picChg>
        <pc:picChg chg="add del mod">
          <ac:chgData name="Lucas Igarashi" userId="8b574d7e-e253-4e5f-87ae-b80b557d9309" providerId="ADAL" clId="{41E1A6A4-5BD8-45D2-98FE-21E431B99A0A}" dt="2024-12-02T13:18:53.613" v="446" actId="478"/>
          <ac:picMkLst>
            <pc:docMk/>
            <pc:sldMk cId="380257619" sldId="257"/>
            <ac:picMk id="1028" creationId="{0FCC5BA8-746C-27AB-C413-1DDFCAEE1122}"/>
          </ac:picMkLst>
        </pc:picChg>
      </pc:sldChg>
      <pc:sldChg chg="addSp delSp modSp add del mod modTransition setBg modAnim">
        <pc:chgData name="Lucas Igarashi" userId="8b574d7e-e253-4e5f-87ae-b80b557d9309" providerId="ADAL" clId="{41E1A6A4-5BD8-45D2-98FE-21E431B99A0A}" dt="2024-12-03T01:37:02.386" v="1243"/>
        <pc:sldMkLst>
          <pc:docMk/>
          <pc:sldMk cId="310784246" sldId="258"/>
        </pc:sldMkLst>
        <pc:spChg chg="del mod">
          <ac:chgData name="Lucas Igarashi" userId="8b574d7e-e253-4e5f-87ae-b80b557d9309" providerId="ADAL" clId="{41E1A6A4-5BD8-45D2-98FE-21E431B99A0A}" dt="2024-11-27T06:01:59.055" v="223" actId="478"/>
          <ac:spMkLst>
            <pc:docMk/>
            <pc:sldMk cId="310784246" sldId="258"/>
            <ac:spMk id="2" creationId="{6BA8285C-64BC-0A39-7BC6-E0C0C11A8DA3}"/>
          </ac:spMkLst>
        </pc:spChg>
        <pc:spChg chg="add mod">
          <ac:chgData name="Lucas Igarashi" userId="8b574d7e-e253-4e5f-87ae-b80b557d9309" providerId="ADAL" clId="{41E1A6A4-5BD8-45D2-98FE-21E431B99A0A}" dt="2024-12-03T00:43:25.593" v="877" actId="20577"/>
          <ac:spMkLst>
            <pc:docMk/>
            <pc:sldMk cId="310784246" sldId="258"/>
            <ac:spMk id="4" creationId="{BE65F11B-2B37-B362-AB40-1D14D9F0C00C}"/>
          </ac:spMkLst>
        </pc:spChg>
        <pc:spChg chg="add mod">
          <ac:chgData name="Lucas Igarashi" userId="8b574d7e-e253-4e5f-87ae-b80b557d9309" providerId="ADAL" clId="{41E1A6A4-5BD8-45D2-98FE-21E431B99A0A}" dt="2024-12-02T23:36:38.836" v="471" actId="20577"/>
          <ac:spMkLst>
            <pc:docMk/>
            <pc:sldMk cId="310784246" sldId="258"/>
            <ac:spMk id="7" creationId="{A1F3E1C6-406B-B505-9F8E-AA19EB35717E}"/>
          </ac:spMkLst>
        </pc:spChg>
        <pc:picChg chg="del">
          <ac:chgData name="Lucas Igarashi" userId="8b574d7e-e253-4e5f-87ae-b80b557d9309" providerId="ADAL" clId="{41E1A6A4-5BD8-45D2-98FE-21E431B99A0A}" dt="2024-11-27T05:49:33.499" v="146" actId="478"/>
          <ac:picMkLst>
            <pc:docMk/>
            <pc:sldMk cId="310784246" sldId="258"/>
            <ac:picMk id="5" creationId="{AC1456FB-599F-5655-98C1-01A6E145DE69}"/>
          </ac:picMkLst>
        </pc:picChg>
        <pc:picChg chg="add mod">
          <ac:chgData name="Lucas Igarashi" userId="8b574d7e-e253-4e5f-87ae-b80b557d9309" providerId="ADAL" clId="{41E1A6A4-5BD8-45D2-98FE-21E431B99A0A}" dt="2024-12-03T00:44:03.211" v="914" actId="1076"/>
          <ac:picMkLst>
            <pc:docMk/>
            <pc:sldMk cId="310784246" sldId="258"/>
            <ac:picMk id="6" creationId="{B2A41E7F-9DB3-3E8E-5568-B4B1AE03FAB7}"/>
          </ac:picMkLst>
        </pc:picChg>
        <pc:picChg chg="add mod">
          <ac:chgData name="Lucas Igarashi" userId="8b574d7e-e253-4e5f-87ae-b80b557d9309" providerId="ADAL" clId="{41E1A6A4-5BD8-45D2-98FE-21E431B99A0A}" dt="2024-12-03T01:03:30.883" v="979"/>
          <ac:picMkLst>
            <pc:docMk/>
            <pc:sldMk cId="310784246" sldId="258"/>
            <ac:picMk id="22" creationId="{B04AE732-ECE8-9DB1-DA00-6E54BBC63EC2}"/>
          </ac:picMkLst>
        </pc:picChg>
        <pc:picChg chg="add del mod">
          <ac:chgData name="Lucas Igarashi" userId="8b574d7e-e253-4e5f-87ae-b80b557d9309" providerId="ADAL" clId="{41E1A6A4-5BD8-45D2-98FE-21E431B99A0A}" dt="2024-12-03T01:06:33.859" v="1078"/>
          <ac:picMkLst>
            <pc:docMk/>
            <pc:sldMk cId="310784246" sldId="258"/>
            <ac:picMk id="27" creationId="{2EFE165A-670A-E575-ABF8-806C586B1EB5}"/>
          </ac:picMkLst>
        </pc:picChg>
        <pc:picChg chg="add del mod">
          <ac:chgData name="Lucas Igarashi" userId="8b574d7e-e253-4e5f-87ae-b80b557d9309" providerId="ADAL" clId="{41E1A6A4-5BD8-45D2-98FE-21E431B99A0A}" dt="2024-12-03T01:08:10.310" v="1080"/>
          <ac:picMkLst>
            <pc:docMk/>
            <pc:sldMk cId="310784246" sldId="258"/>
            <ac:picMk id="32" creationId="{745BFD94-2C08-13CF-D11C-45ED2A6585DC}"/>
          </ac:picMkLst>
        </pc:picChg>
        <pc:picChg chg="add del mod">
          <ac:chgData name="Lucas Igarashi" userId="8b574d7e-e253-4e5f-87ae-b80b557d9309" providerId="ADAL" clId="{41E1A6A4-5BD8-45D2-98FE-21E431B99A0A}" dt="2024-12-03T01:25:04.104" v="1230"/>
          <ac:picMkLst>
            <pc:docMk/>
            <pc:sldMk cId="310784246" sldId="258"/>
            <ac:picMk id="47" creationId="{02C1B5CF-9E85-D01D-6621-73250DD183DE}"/>
          </ac:picMkLst>
        </pc:picChg>
        <pc:picChg chg="add del mod">
          <ac:chgData name="Lucas Igarashi" userId="8b574d7e-e253-4e5f-87ae-b80b557d9309" providerId="ADAL" clId="{41E1A6A4-5BD8-45D2-98FE-21E431B99A0A}" dt="2024-12-03T01:25:28.216" v="1232"/>
          <ac:picMkLst>
            <pc:docMk/>
            <pc:sldMk cId="310784246" sldId="258"/>
            <ac:picMk id="52" creationId="{2D42FB61-1EE4-B9C9-5790-806AB9150517}"/>
          </ac:picMkLst>
        </pc:picChg>
        <pc:picChg chg="add del mod">
          <ac:chgData name="Lucas Igarashi" userId="8b574d7e-e253-4e5f-87ae-b80b557d9309" providerId="ADAL" clId="{41E1A6A4-5BD8-45D2-98FE-21E431B99A0A}" dt="2024-12-03T01:25:49.098" v="1234"/>
          <ac:picMkLst>
            <pc:docMk/>
            <pc:sldMk cId="310784246" sldId="258"/>
            <ac:picMk id="57" creationId="{B5613D35-49B6-BDB4-7806-DDA9004D01E5}"/>
          </ac:picMkLst>
        </pc:picChg>
        <pc:picChg chg="add del mod">
          <ac:chgData name="Lucas Igarashi" userId="8b574d7e-e253-4e5f-87ae-b80b557d9309" providerId="ADAL" clId="{41E1A6A4-5BD8-45D2-98FE-21E431B99A0A}" dt="2024-12-03T01:26:21.191" v="1236"/>
          <ac:picMkLst>
            <pc:docMk/>
            <pc:sldMk cId="310784246" sldId="258"/>
            <ac:picMk id="62" creationId="{10615F98-4190-37C8-530C-65659B2D69AB}"/>
          </ac:picMkLst>
        </pc:picChg>
        <pc:picChg chg="add del mod">
          <ac:chgData name="Lucas Igarashi" userId="8b574d7e-e253-4e5f-87ae-b80b557d9309" providerId="ADAL" clId="{41E1A6A4-5BD8-45D2-98FE-21E431B99A0A}" dt="2024-12-03T01:26:36.843" v="1238"/>
          <ac:picMkLst>
            <pc:docMk/>
            <pc:sldMk cId="310784246" sldId="258"/>
            <ac:picMk id="67" creationId="{FE6A2CC3-4177-D81F-D304-6B94B4618C82}"/>
          </ac:picMkLst>
        </pc:picChg>
        <pc:picChg chg="add del mod">
          <ac:chgData name="Lucas Igarashi" userId="8b574d7e-e253-4e5f-87ae-b80b557d9309" providerId="ADAL" clId="{41E1A6A4-5BD8-45D2-98FE-21E431B99A0A}" dt="2024-12-03T01:27:18.595" v="1240"/>
          <ac:picMkLst>
            <pc:docMk/>
            <pc:sldMk cId="310784246" sldId="258"/>
            <ac:picMk id="72" creationId="{203F0C22-0167-6CE1-AF0A-ABDDF3AC8F47}"/>
          </ac:picMkLst>
        </pc:picChg>
        <pc:picChg chg="add del mod">
          <ac:chgData name="Lucas Igarashi" userId="8b574d7e-e253-4e5f-87ae-b80b557d9309" providerId="ADAL" clId="{41E1A6A4-5BD8-45D2-98FE-21E431B99A0A}" dt="2024-12-03T01:32:16.285" v="1242"/>
          <ac:picMkLst>
            <pc:docMk/>
            <pc:sldMk cId="310784246" sldId="258"/>
            <ac:picMk id="77" creationId="{7154CDA3-AFE3-9BD5-7438-8873970C790D}"/>
          </ac:picMkLst>
        </pc:picChg>
        <pc:picChg chg="add mod">
          <ac:chgData name="Lucas Igarashi" userId="8b574d7e-e253-4e5f-87ae-b80b557d9309" providerId="ADAL" clId="{41E1A6A4-5BD8-45D2-98FE-21E431B99A0A}" dt="2024-12-03T01:37:02.386" v="1243"/>
          <ac:picMkLst>
            <pc:docMk/>
            <pc:sldMk cId="310784246" sldId="258"/>
            <ac:picMk id="84" creationId="{80F1FCE9-405A-1BD4-03EA-F86CCBFA0AB1}"/>
          </ac:picMkLst>
        </pc:picChg>
      </pc:sldChg>
      <pc:sldChg chg="add del setBg">
        <pc:chgData name="Lucas Igarashi" userId="8b574d7e-e253-4e5f-87ae-b80b557d9309" providerId="ADAL" clId="{41E1A6A4-5BD8-45D2-98FE-21E431B99A0A}" dt="2024-11-27T06:04:26.764" v="263" actId="47"/>
        <pc:sldMkLst>
          <pc:docMk/>
          <pc:sldMk cId="2638981469" sldId="259"/>
        </pc:sldMkLst>
      </pc:sldChg>
      <pc:sldChg chg="add del setBg">
        <pc:chgData name="Lucas Igarashi" userId="8b574d7e-e253-4e5f-87ae-b80b557d9309" providerId="ADAL" clId="{41E1A6A4-5BD8-45D2-98FE-21E431B99A0A}" dt="2024-11-27T06:04:11.562" v="261"/>
        <pc:sldMkLst>
          <pc:docMk/>
          <pc:sldMk cId="1490051099" sldId="260"/>
        </pc:sldMkLst>
      </pc:sldChg>
      <pc:sldChg chg="delSp modSp add del mod">
        <pc:chgData name="Lucas Igarashi" userId="8b574d7e-e253-4e5f-87ae-b80b557d9309" providerId="ADAL" clId="{41E1A6A4-5BD8-45D2-98FE-21E431B99A0A}" dt="2024-12-03T00:18:11.495" v="618" actId="47"/>
        <pc:sldMkLst>
          <pc:docMk/>
          <pc:sldMk cId="2135437990" sldId="260"/>
        </pc:sldMkLst>
        <pc:spChg chg="del">
          <ac:chgData name="Lucas Igarashi" userId="8b574d7e-e253-4e5f-87ae-b80b557d9309" providerId="ADAL" clId="{41E1A6A4-5BD8-45D2-98FE-21E431B99A0A}" dt="2024-12-03T00:18:07.057" v="617" actId="478"/>
          <ac:spMkLst>
            <pc:docMk/>
            <pc:sldMk cId="2135437990" sldId="260"/>
            <ac:spMk id="4" creationId="{BCDFE94E-3165-9A9E-ADAC-741240E7EE92}"/>
          </ac:spMkLst>
        </pc:spChg>
        <pc:spChg chg="mod">
          <ac:chgData name="Lucas Igarashi" userId="8b574d7e-e253-4e5f-87ae-b80b557d9309" providerId="ADAL" clId="{41E1A6A4-5BD8-45D2-98FE-21E431B99A0A}" dt="2024-11-27T06:04:51.991" v="276" actId="20577"/>
          <ac:spMkLst>
            <pc:docMk/>
            <pc:sldMk cId="2135437990" sldId="260"/>
            <ac:spMk id="7" creationId="{B900D215-AAC4-F0F3-52E9-3430BE3BB960}"/>
          </ac:spMkLst>
        </pc:spChg>
      </pc:sldChg>
      <pc:sldChg chg="add del">
        <pc:chgData name="Lucas Igarashi" userId="8b574d7e-e253-4e5f-87ae-b80b557d9309" providerId="ADAL" clId="{41E1A6A4-5BD8-45D2-98FE-21E431B99A0A}" dt="2024-12-03T00:19:04.141" v="642" actId="47"/>
        <pc:sldMkLst>
          <pc:docMk/>
          <pc:sldMk cId="1164235449" sldId="261"/>
        </pc:sldMkLst>
      </pc:sldChg>
      <pc:sldChg chg="add del">
        <pc:chgData name="Lucas Igarashi" userId="8b574d7e-e253-4e5f-87ae-b80b557d9309" providerId="ADAL" clId="{41E1A6A4-5BD8-45D2-98FE-21E431B99A0A}" dt="2024-12-03T00:19:05.019" v="643" actId="47"/>
        <pc:sldMkLst>
          <pc:docMk/>
          <pc:sldMk cId="2371025986" sldId="262"/>
        </pc:sldMkLst>
      </pc:sldChg>
      <pc:sldChg chg="addSp delSp modSp add mod modTransition modAnim">
        <pc:chgData name="Lucas Igarashi" userId="8b574d7e-e253-4e5f-87ae-b80b557d9309" providerId="ADAL" clId="{41E1A6A4-5BD8-45D2-98FE-21E431B99A0A}" dt="2024-12-03T01:46:51.426" v="1277"/>
        <pc:sldMkLst>
          <pc:docMk/>
          <pc:sldMk cId="234743980" sldId="263"/>
        </pc:sldMkLst>
        <pc:spChg chg="del">
          <ac:chgData name="Lucas Igarashi" userId="8b574d7e-e253-4e5f-87ae-b80b557d9309" providerId="ADAL" clId="{41E1A6A4-5BD8-45D2-98FE-21E431B99A0A}" dt="2024-12-03T00:22:07.990" v="760"/>
          <ac:spMkLst>
            <pc:docMk/>
            <pc:sldMk cId="234743980" sldId="263"/>
            <ac:spMk id="4" creationId="{495BDA64-E91C-F47F-E645-5F6191F30A22}"/>
          </ac:spMkLst>
        </pc:spChg>
        <pc:spChg chg="mod">
          <ac:chgData name="Lucas Igarashi" userId="8b574d7e-e253-4e5f-87ae-b80b557d9309" providerId="ADAL" clId="{41E1A6A4-5BD8-45D2-98FE-21E431B99A0A}" dt="2024-12-03T00:20:50.419" v="737" actId="20577"/>
          <ac:spMkLst>
            <pc:docMk/>
            <pc:sldMk cId="234743980" sldId="263"/>
            <ac:spMk id="7" creationId="{357B0622-FE4A-51D5-184A-5B5BCBDDD263}"/>
          </ac:spMkLst>
        </pc:spChg>
        <pc:picChg chg="add mod">
          <ac:chgData name="Lucas Igarashi" userId="8b574d7e-e253-4e5f-87ae-b80b557d9309" providerId="ADAL" clId="{41E1A6A4-5BD8-45D2-98FE-21E431B99A0A}" dt="2024-12-03T00:22:08.511" v="762" actId="962"/>
          <ac:picMkLst>
            <pc:docMk/>
            <pc:sldMk cId="234743980" sldId="263"/>
            <ac:picMk id="3" creationId="{0DEECB09-67A0-9251-BABA-9EC44CF23A21}"/>
          </ac:picMkLst>
        </pc:picChg>
        <pc:picChg chg="add del mod">
          <ac:chgData name="Lucas Igarashi" userId="8b574d7e-e253-4e5f-87ae-b80b557d9309" providerId="ADAL" clId="{41E1A6A4-5BD8-45D2-98FE-21E431B99A0A}" dt="2024-12-03T01:44:52.908" v="1268"/>
          <ac:picMkLst>
            <pc:docMk/>
            <pc:sldMk cId="234743980" sldId="263"/>
            <ac:picMk id="17" creationId="{B41BA7A7-B89C-B135-F9FC-758561E53F6A}"/>
          </ac:picMkLst>
        </pc:picChg>
        <pc:picChg chg="add del mod">
          <ac:chgData name="Lucas Igarashi" userId="8b574d7e-e253-4e5f-87ae-b80b557d9309" providerId="ADAL" clId="{41E1A6A4-5BD8-45D2-98FE-21E431B99A0A}" dt="2024-12-03T01:45:07.606" v="1270"/>
          <ac:picMkLst>
            <pc:docMk/>
            <pc:sldMk cId="234743980" sldId="263"/>
            <ac:picMk id="22" creationId="{4050F266-4AEF-0CE8-11E3-4AD66095C2A1}"/>
          </ac:picMkLst>
        </pc:picChg>
        <pc:picChg chg="add del mod">
          <ac:chgData name="Lucas Igarashi" userId="8b574d7e-e253-4e5f-87ae-b80b557d9309" providerId="ADAL" clId="{41E1A6A4-5BD8-45D2-98FE-21E431B99A0A}" dt="2024-12-03T01:45:19.833" v="1272"/>
          <ac:picMkLst>
            <pc:docMk/>
            <pc:sldMk cId="234743980" sldId="263"/>
            <ac:picMk id="27" creationId="{C381ACD6-477E-FC00-FF14-4A119AA42F8C}"/>
          </ac:picMkLst>
        </pc:picChg>
        <pc:picChg chg="add del mod">
          <ac:chgData name="Lucas Igarashi" userId="8b574d7e-e253-4e5f-87ae-b80b557d9309" providerId="ADAL" clId="{41E1A6A4-5BD8-45D2-98FE-21E431B99A0A}" dt="2024-12-03T01:46:14.732" v="1274"/>
          <ac:picMkLst>
            <pc:docMk/>
            <pc:sldMk cId="234743980" sldId="263"/>
            <ac:picMk id="32" creationId="{09CC5762-1ACF-2195-6D63-3D85E7368A52}"/>
          </ac:picMkLst>
        </pc:picChg>
        <pc:picChg chg="add del mod">
          <ac:chgData name="Lucas Igarashi" userId="8b574d7e-e253-4e5f-87ae-b80b557d9309" providerId="ADAL" clId="{41E1A6A4-5BD8-45D2-98FE-21E431B99A0A}" dt="2024-12-03T01:46:30.286" v="1276"/>
          <ac:picMkLst>
            <pc:docMk/>
            <pc:sldMk cId="234743980" sldId="263"/>
            <ac:picMk id="38" creationId="{3E6EAB18-6823-E5FC-ED4B-FBD746B98FCE}"/>
          </ac:picMkLst>
        </pc:picChg>
        <pc:picChg chg="add mod">
          <ac:chgData name="Lucas Igarashi" userId="8b574d7e-e253-4e5f-87ae-b80b557d9309" providerId="ADAL" clId="{41E1A6A4-5BD8-45D2-98FE-21E431B99A0A}" dt="2024-12-03T01:46:51.426" v="1277"/>
          <ac:picMkLst>
            <pc:docMk/>
            <pc:sldMk cId="234743980" sldId="263"/>
            <ac:picMk id="43" creationId="{CFA1D907-92D8-DD93-96B6-8FE2DEBE1F87}"/>
          </ac:picMkLst>
        </pc:picChg>
      </pc:sldChg>
      <pc:sldChg chg="add del">
        <pc:chgData name="Lucas Igarashi" userId="8b574d7e-e253-4e5f-87ae-b80b557d9309" providerId="ADAL" clId="{41E1A6A4-5BD8-45D2-98FE-21E431B99A0A}" dt="2024-12-02T23:35:57.141" v="454" actId="47"/>
        <pc:sldMkLst>
          <pc:docMk/>
          <pc:sldMk cId="33329593" sldId="264"/>
        </pc:sldMkLst>
      </pc:sldChg>
      <pc:sldChg chg="add del setBg">
        <pc:chgData name="Lucas Igarashi" userId="8b574d7e-e253-4e5f-87ae-b80b557d9309" providerId="ADAL" clId="{41E1A6A4-5BD8-45D2-98FE-21E431B99A0A}" dt="2024-12-02T23:32:07.291" v="449"/>
        <pc:sldMkLst>
          <pc:docMk/>
          <pc:sldMk cId="2819618131" sldId="264"/>
        </pc:sldMkLst>
      </pc:sldChg>
      <pc:sldChg chg="add del ord">
        <pc:chgData name="Lucas Igarashi" userId="8b574d7e-e253-4e5f-87ae-b80b557d9309" providerId="ADAL" clId="{41E1A6A4-5BD8-45D2-98FE-21E431B99A0A}" dt="2024-12-03T00:19:01.676" v="641" actId="47"/>
        <pc:sldMkLst>
          <pc:docMk/>
          <pc:sldMk cId="2169201062" sldId="265"/>
        </pc:sldMkLst>
      </pc:sldChg>
      <pc:sldChg chg="add del setBg">
        <pc:chgData name="Lucas Igarashi" userId="8b574d7e-e253-4e5f-87ae-b80b557d9309" providerId="ADAL" clId="{41E1A6A4-5BD8-45D2-98FE-21E431B99A0A}" dt="2024-12-03T00:18:17.972" v="620"/>
        <pc:sldMkLst>
          <pc:docMk/>
          <pc:sldMk cId="622491921" sldId="266"/>
        </pc:sldMkLst>
      </pc:sldChg>
      <pc:sldChg chg="addSp delSp modSp add mod ord modTransition modAnim">
        <pc:chgData name="Lucas Igarashi" userId="8b574d7e-e253-4e5f-87ae-b80b557d9309" providerId="ADAL" clId="{41E1A6A4-5BD8-45D2-98FE-21E431B99A0A}" dt="2024-12-03T01:05:36.748" v="1075"/>
        <pc:sldMkLst>
          <pc:docMk/>
          <pc:sldMk cId="1894246808" sldId="266"/>
        </pc:sldMkLst>
        <pc:spChg chg="add del mod">
          <ac:chgData name="Lucas Igarashi" userId="8b574d7e-e253-4e5f-87ae-b80b557d9309" providerId="ADAL" clId="{41E1A6A4-5BD8-45D2-98FE-21E431B99A0A}" dt="2024-12-03T00:18:35.576" v="630" actId="478"/>
          <ac:spMkLst>
            <pc:docMk/>
            <pc:sldMk cId="1894246808" sldId="266"/>
            <ac:spMk id="3" creationId="{DC35F576-E020-9BDB-F9B9-B2EF3DAB0FFD}"/>
          </ac:spMkLst>
        </pc:spChg>
        <pc:spChg chg="del mod">
          <ac:chgData name="Lucas Igarashi" userId="8b574d7e-e253-4e5f-87ae-b80b557d9309" providerId="ADAL" clId="{41E1A6A4-5BD8-45D2-98FE-21E431B99A0A}" dt="2024-12-03T00:18:37.697" v="631" actId="478"/>
          <ac:spMkLst>
            <pc:docMk/>
            <pc:sldMk cId="1894246808" sldId="266"/>
            <ac:spMk id="4" creationId="{969F0F9A-D123-7924-D431-76A22E767C7D}"/>
          </ac:spMkLst>
        </pc:spChg>
        <pc:spChg chg="add del mod">
          <ac:chgData name="Lucas Igarashi" userId="8b574d7e-e253-4e5f-87ae-b80b557d9309" providerId="ADAL" clId="{41E1A6A4-5BD8-45D2-98FE-21E431B99A0A}" dt="2024-12-03T00:18:50.790" v="640" actId="403"/>
          <ac:spMkLst>
            <pc:docMk/>
            <pc:sldMk cId="1894246808" sldId="266"/>
            <ac:spMk id="7" creationId="{8EC20F7F-1FD3-57C8-F6D9-8CE45BA12BE5}"/>
          </ac:spMkLst>
        </pc:spChg>
        <pc:picChg chg="add del mod">
          <ac:chgData name="Lucas Igarashi" userId="8b574d7e-e253-4e5f-87ae-b80b557d9309" providerId="ADAL" clId="{41E1A6A4-5BD8-45D2-98FE-21E431B99A0A}" dt="2024-12-03T00:52:48.240" v="932"/>
          <ac:picMkLst>
            <pc:docMk/>
            <pc:sldMk cId="1894246808" sldId="266"/>
            <ac:picMk id="16" creationId="{B001B531-D12A-2CC6-85E2-9680465A8E1B}"/>
          </ac:picMkLst>
        </pc:picChg>
        <pc:picChg chg="add del mod">
          <ac:chgData name="Lucas Igarashi" userId="8b574d7e-e253-4e5f-87ae-b80b557d9309" providerId="ADAL" clId="{41E1A6A4-5BD8-45D2-98FE-21E431B99A0A}" dt="2024-12-03T00:54:57.561" v="936"/>
          <ac:picMkLst>
            <pc:docMk/>
            <pc:sldMk cId="1894246808" sldId="266"/>
            <ac:picMk id="25" creationId="{0B4B0B5B-EC09-F61C-6B6E-7B9B3561A918}"/>
          </ac:picMkLst>
        </pc:picChg>
        <pc:picChg chg="add del mod">
          <ac:chgData name="Lucas Igarashi" userId="8b574d7e-e253-4e5f-87ae-b80b557d9309" providerId="ADAL" clId="{41E1A6A4-5BD8-45D2-98FE-21E431B99A0A}" dt="2024-12-03T01:03:31.133" v="987"/>
          <ac:picMkLst>
            <pc:docMk/>
            <pc:sldMk cId="1894246808" sldId="266"/>
            <ac:picMk id="42" creationId="{F47D32EF-A368-ABC0-BAD0-23D0862B5CC9}"/>
          </ac:picMkLst>
        </pc:picChg>
        <pc:picChg chg="add del mod">
          <ac:chgData name="Lucas Igarashi" userId="8b574d7e-e253-4e5f-87ae-b80b557d9309" providerId="ADAL" clId="{41E1A6A4-5BD8-45D2-98FE-21E431B99A0A}" dt="2024-12-03T01:03:31.013" v="983"/>
          <ac:picMkLst>
            <pc:docMk/>
            <pc:sldMk cId="1894246808" sldId="266"/>
            <ac:picMk id="49" creationId="{6FC69943-9BA4-67CE-89B1-5F194F9482BB}"/>
          </ac:picMkLst>
        </pc:picChg>
        <pc:picChg chg="add del mod">
          <ac:chgData name="Lucas Igarashi" userId="8b574d7e-e253-4e5f-87ae-b80b557d9309" providerId="ADAL" clId="{41E1A6A4-5BD8-45D2-98FE-21E431B99A0A}" dt="2024-12-03T01:03:30.951" v="981"/>
          <ac:picMkLst>
            <pc:docMk/>
            <pc:sldMk cId="1894246808" sldId="266"/>
            <ac:picMk id="53" creationId="{2E03A67B-DCB7-B841-629D-758935D54F38}"/>
          </ac:picMkLst>
        </pc:picChg>
        <pc:picChg chg="add mod">
          <ac:chgData name="Lucas Igarashi" userId="8b574d7e-e253-4e5f-87ae-b80b557d9309" providerId="ADAL" clId="{41E1A6A4-5BD8-45D2-98FE-21E431B99A0A}" dt="2024-12-03T01:03:30.883" v="979"/>
          <ac:picMkLst>
            <pc:docMk/>
            <pc:sldMk cId="1894246808" sldId="266"/>
            <ac:picMk id="57" creationId="{29C98B14-6983-14F6-A0F4-C55F3D8C1945}"/>
          </ac:picMkLst>
        </pc:picChg>
        <pc:picChg chg="add mod">
          <ac:chgData name="Lucas Igarashi" userId="8b574d7e-e253-4e5f-87ae-b80b557d9309" providerId="ADAL" clId="{41E1A6A4-5BD8-45D2-98FE-21E431B99A0A}" dt="2024-12-03T01:05:36.748" v="1075"/>
          <ac:picMkLst>
            <pc:docMk/>
            <pc:sldMk cId="1894246808" sldId="266"/>
            <ac:picMk id="60" creationId="{1477CD75-9E2B-5CF1-FDB1-9B703A8659BA}"/>
          </ac:picMkLst>
        </pc:picChg>
      </pc:sldChg>
      <pc:sldChg chg="add del ord setBg">
        <pc:chgData name="Lucas Igarashi" userId="8b574d7e-e253-4e5f-87ae-b80b557d9309" providerId="ADAL" clId="{41E1A6A4-5BD8-45D2-98FE-21E431B99A0A}" dt="2024-12-03T00:18:22.667" v="624" actId="47"/>
        <pc:sldMkLst>
          <pc:docMk/>
          <pc:sldMk cId="2379166966" sldId="266"/>
        </pc:sldMkLst>
      </pc:sldChg>
      <pc:sldChg chg="addSp modSp add mod ord modTransition">
        <pc:chgData name="Lucas Igarashi" userId="8b574d7e-e253-4e5f-87ae-b80b557d9309" providerId="ADAL" clId="{41E1A6A4-5BD8-45D2-98FE-21E431B99A0A}" dt="2024-12-03T01:44:22.047" v="1266"/>
        <pc:sldMkLst>
          <pc:docMk/>
          <pc:sldMk cId="921399698" sldId="267"/>
        </pc:sldMkLst>
        <pc:spChg chg="mod">
          <ac:chgData name="Lucas Igarashi" userId="8b574d7e-e253-4e5f-87ae-b80b557d9309" providerId="ADAL" clId="{41E1A6A4-5BD8-45D2-98FE-21E431B99A0A}" dt="2024-12-03T00:19:16.623" v="656" actId="20577"/>
          <ac:spMkLst>
            <pc:docMk/>
            <pc:sldMk cId="921399698" sldId="267"/>
            <ac:spMk id="7" creationId="{18080E92-5DA9-D6FD-A55B-7B19CAF70464}"/>
          </ac:spMkLst>
        </pc:spChg>
        <pc:picChg chg="add mod">
          <ac:chgData name="Lucas Igarashi" userId="8b574d7e-e253-4e5f-87ae-b80b557d9309" providerId="ADAL" clId="{41E1A6A4-5BD8-45D2-98FE-21E431B99A0A}" dt="2024-12-03T01:44:22.047" v="1266"/>
          <ac:picMkLst>
            <pc:docMk/>
            <pc:sldMk cId="921399698" sldId="267"/>
            <ac:picMk id="10" creationId="{96B5FD1F-3F58-6CF4-6175-6F9C35BD9275}"/>
          </ac:picMkLst>
        </pc:picChg>
      </pc:sldChg>
      <pc:sldChg chg="addSp delSp modSp add mod modTransition modAnim">
        <pc:chgData name="Lucas Igarashi" userId="8b574d7e-e253-4e5f-87ae-b80b557d9309" providerId="ADAL" clId="{41E1A6A4-5BD8-45D2-98FE-21E431B99A0A}" dt="2024-12-03T01:55:29.095" v="1309"/>
        <pc:sldMkLst>
          <pc:docMk/>
          <pc:sldMk cId="254476970" sldId="268"/>
        </pc:sldMkLst>
        <pc:spChg chg="del">
          <ac:chgData name="Lucas Igarashi" userId="8b574d7e-e253-4e5f-87ae-b80b557d9309" providerId="ADAL" clId="{41E1A6A4-5BD8-45D2-98FE-21E431B99A0A}" dt="2024-12-03T00:21:43.520" v="747"/>
          <ac:spMkLst>
            <pc:docMk/>
            <pc:sldMk cId="254476970" sldId="268"/>
            <ac:spMk id="4" creationId="{F50ACBD5-5EC8-50AE-7BC2-6EE90614D620}"/>
          </ac:spMkLst>
        </pc:spChg>
        <pc:spChg chg="add del mod">
          <ac:chgData name="Lucas Igarashi" userId="8b574d7e-e253-4e5f-87ae-b80b557d9309" providerId="ADAL" clId="{41E1A6A4-5BD8-45D2-98FE-21E431B99A0A}" dt="2024-12-03T00:22:11.411" v="763"/>
          <ac:spMkLst>
            <pc:docMk/>
            <pc:sldMk cId="254476970" sldId="268"/>
            <ac:spMk id="6" creationId="{2F6C8AB9-0A73-7D46-0EE8-4C1A879A1BB1}"/>
          </ac:spMkLst>
        </pc:spChg>
        <pc:spChg chg="mod">
          <ac:chgData name="Lucas Igarashi" userId="8b574d7e-e253-4e5f-87ae-b80b557d9309" providerId="ADAL" clId="{41E1A6A4-5BD8-45D2-98FE-21E431B99A0A}" dt="2024-12-03T00:20:47.057" v="736" actId="20577"/>
          <ac:spMkLst>
            <pc:docMk/>
            <pc:sldMk cId="254476970" sldId="268"/>
            <ac:spMk id="7" creationId="{E21CB8F8-B334-211D-D2D3-ECA3E9E24875}"/>
          </ac:spMkLst>
        </pc:spChg>
        <pc:picChg chg="add del mod">
          <ac:chgData name="Lucas Igarashi" userId="8b574d7e-e253-4e5f-87ae-b80b557d9309" providerId="ADAL" clId="{41E1A6A4-5BD8-45D2-98FE-21E431B99A0A}" dt="2024-12-03T00:21:49.395" v="750" actId="478"/>
          <ac:picMkLst>
            <pc:docMk/>
            <pc:sldMk cId="254476970" sldId="268"/>
            <ac:picMk id="3" creationId="{B53E1602-35AA-2A6F-BEAF-26BE634BAD57}"/>
          </ac:picMkLst>
        </pc:picChg>
        <pc:picChg chg="add mod">
          <ac:chgData name="Lucas Igarashi" userId="8b574d7e-e253-4e5f-87ae-b80b557d9309" providerId="ADAL" clId="{41E1A6A4-5BD8-45D2-98FE-21E431B99A0A}" dt="2024-12-03T00:22:03.946" v="759"/>
          <ac:picMkLst>
            <pc:docMk/>
            <pc:sldMk cId="254476970" sldId="268"/>
            <ac:picMk id="9" creationId="{AD0F90E4-BC95-5079-7B55-CA269AA115F8}"/>
          </ac:picMkLst>
        </pc:picChg>
        <pc:picChg chg="add mod">
          <ac:chgData name="Lucas Igarashi" userId="8b574d7e-e253-4e5f-87ae-b80b557d9309" providerId="ADAL" clId="{41E1A6A4-5BD8-45D2-98FE-21E431B99A0A}" dt="2024-12-03T00:22:12.003" v="765" actId="962"/>
          <ac:picMkLst>
            <pc:docMk/>
            <pc:sldMk cId="254476970" sldId="268"/>
            <ac:picMk id="11" creationId="{0D04F939-F766-D6B2-32D0-3CBA220B86DF}"/>
          </ac:picMkLst>
        </pc:picChg>
        <pc:picChg chg="add del mod">
          <ac:chgData name="Lucas Igarashi" userId="8b574d7e-e253-4e5f-87ae-b80b557d9309" providerId="ADAL" clId="{41E1A6A4-5BD8-45D2-98FE-21E431B99A0A}" dt="2024-12-03T01:46:53.882" v="1278"/>
          <ac:picMkLst>
            <pc:docMk/>
            <pc:sldMk cId="254476970" sldId="268"/>
            <ac:picMk id="18" creationId="{9F03F1CD-6E1D-8AB8-38F4-206900AF486B}"/>
          </ac:picMkLst>
        </pc:picChg>
        <pc:picChg chg="add del mod">
          <ac:chgData name="Lucas Igarashi" userId="8b574d7e-e253-4e5f-87ae-b80b557d9309" providerId="ADAL" clId="{41E1A6A4-5BD8-45D2-98FE-21E431B99A0A}" dt="2024-12-03T01:47:20.173" v="1280"/>
          <ac:picMkLst>
            <pc:docMk/>
            <pc:sldMk cId="254476970" sldId="268"/>
            <ac:picMk id="23" creationId="{59DF7CE4-D8E3-E7AD-716D-DE4D78F02473}"/>
          </ac:picMkLst>
        </pc:picChg>
        <pc:picChg chg="add del mod">
          <ac:chgData name="Lucas Igarashi" userId="8b574d7e-e253-4e5f-87ae-b80b557d9309" providerId="ADAL" clId="{41E1A6A4-5BD8-45D2-98FE-21E431B99A0A}" dt="2024-12-03T01:47:50.777" v="1282"/>
          <ac:picMkLst>
            <pc:docMk/>
            <pc:sldMk cId="254476970" sldId="268"/>
            <ac:picMk id="28" creationId="{37BC9DE3-E3AA-AE2F-8E3A-879B9A4F3463}"/>
          </ac:picMkLst>
        </pc:picChg>
        <pc:picChg chg="add del mod">
          <ac:chgData name="Lucas Igarashi" userId="8b574d7e-e253-4e5f-87ae-b80b557d9309" providerId="ADAL" clId="{41E1A6A4-5BD8-45D2-98FE-21E431B99A0A}" dt="2024-12-03T01:52:19.865" v="1292"/>
          <ac:picMkLst>
            <pc:docMk/>
            <pc:sldMk cId="254476970" sldId="268"/>
            <ac:picMk id="33" creationId="{99F527F8-B3E4-B8BB-2C3F-0607D4880F4E}"/>
          </ac:picMkLst>
        </pc:picChg>
        <pc:picChg chg="add del mod">
          <ac:chgData name="Lucas Igarashi" userId="8b574d7e-e253-4e5f-87ae-b80b557d9309" providerId="ADAL" clId="{41E1A6A4-5BD8-45D2-98FE-21E431B99A0A}" dt="2024-12-03T01:52:37.787" v="1294"/>
          <ac:picMkLst>
            <pc:docMk/>
            <pc:sldMk cId="254476970" sldId="268"/>
            <ac:picMk id="40" creationId="{BE9948FF-2083-0ACA-C554-567D44AFC7D5}"/>
          </ac:picMkLst>
        </pc:picChg>
        <pc:picChg chg="add del mod">
          <ac:chgData name="Lucas Igarashi" userId="8b574d7e-e253-4e5f-87ae-b80b557d9309" providerId="ADAL" clId="{41E1A6A4-5BD8-45D2-98FE-21E431B99A0A}" dt="2024-12-03T01:53:02.367" v="1296"/>
          <ac:picMkLst>
            <pc:docMk/>
            <pc:sldMk cId="254476970" sldId="268"/>
            <ac:picMk id="45" creationId="{7D2C81F4-2E0C-83F5-AD26-E35772784E85}"/>
          </ac:picMkLst>
        </pc:picChg>
        <pc:picChg chg="add del mod">
          <ac:chgData name="Lucas Igarashi" userId="8b574d7e-e253-4e5f-87ae-b80b557d9309" providerId="ADAL" clId="{41E1A6A4-5BD8-45D2-98FE-21E431B99A0A}" dt="2024-12-03T01:53:25.419" v="1298"/>
          <ac:picMkLst>
            <pc:docMk/>
            <pc:sldMk cId="254476970" sldId="268"/>
            <ac:picMk id="50" creationId="{8915C9EA-A37D-954A-B8D3-8ABD92B33A12}"/>
          </ac:picMkLst>
        </pc:picChg>
        <pc:picChg chg="add del mod">
          <ac:chgData name="Lucas Igarashi" userId="8b574d7e-e253-4e5f-87ae-b80b557d9309" providerId="ADAL" clId="{41E1A6A4-5BD8-45D2-98FE-21E431B99A0A}" dt="2024-12-03T01:53:58.219" v="1300"/>
          <ac:picMkLst>
            <pc:docMk/>
            <pc:sldMk cId="254476970" sldId="268"/>
            <ac:picMk id="55" creationId="{2C49005A-6170-0627-4285-4F2BE11E9FCB}"/>
          </ac:picMkLst>
        </pc:picChg>
        <pc:picChg chg="add del mod">
          <ac:chgData name="Lucas Igarashi" userId="8b574d7e-e253-4e5f-87ae-b80b557d9309" providerId="ADAL" clId="{41E1A6A4-5BD8-45D2-98FE-21E431B99A0A}" dt="2024-12-03T01:54:19.107" v="1302"/>
          <ac:picMkLst>
            <pc:docMk/>
            <pc:sldMk cId="254476970" sldId="268"/>
            <ac:picMk id="60" creationId="{F535A116-C7A2-0527-7923-526E19DCE890}"/>
          </ac:picMkLst>
        </pc:picChg>
        <pc:picChg chg="add del mod">
          <ac:chgData name="Lucas Igarashi" userId="8b574d7e-e253-4e5f-87ae-b80b557d9309" providerId="ADAL" clId="{41E1A6A4-5BD8-45D2-98FE-21E431B99A0A}" dt="2024-12-03T01:54:35.889" v="1304"/>
          <ac:picMkLst>
            <pc:docMk/>
            <pc:sldMk cId="254476970" sldId="268"/>
            <ac:picMk id="65" creationId="{3FA720A1-7E3A-AF17-647A-6E47D0CA9D12}"/>
          </ac:picMkLst>
        </pc:picChg>
        <pc:picChg chg="add del mod">
          <ac:chgData name="Lucas Igarashi" userId="8b574d7e-e253-4e5f-87ae-b80b557d9309" providerId="ADAL" clId="{41E1A6A4-5BD8-45D2-98FE-21E431B99A0A}" dt="2024-12-03T01:54:46.311" v="1306"/>
          <ac:picMkLst>
            <pc:docMk/>
            <pc:sldMk cId="254476970" sldId="268"/>
            <ac:picMk id="70" creationId="{34FCB75E-3750-520C-9DA1-93E9AAB20C5B}"/>
          </ac:picMkLst>
        </pc:picChg>
        <pc:picChg chg="add del mod">
          <ac:chgData name="Lucas Igarashi" userId="8b574d7e-e253-4e5f-87ae-b80b557d9309" providerId="ADAL" clId="{41E1A6A4-5BD8-45D2-98FE-21E431B99A0A}" dt="2024-12-03T01:55:08.615" v="1308"/>
          <ac:picMkLst>
            <pc:docMk/>
            <pc:sldMk cId="254476970" sldId="268"/>
            <ac:picMk id="75" creationId="{1DAC251B-09B2-13B9-79A2-1E11771FB224}"/>
          </ac:picMkLst>
        </pc:picChg>
        <pc:picChg chg="add mod">
          <ac:chgData name="Lucas Igarashi" userId="8b574d7e-e253-4e5f-87ae-b80b557d9309" providerId="ADAL" clId="{41E1A6A4-5BD8-45D2-98FE-21E431B99A0A}" dt="2024-12-03T01:55:29.095" v="1309"/>
          <ac:picMkLst>
            <pc:docMk/>
            <pc:sldMk cId="254476970" sldId="268"/>
            <ac:picMk id="80" creationId="{90046D49-312A-3BDF-77AE-80C6ECB90CC2}"/>
          </ac:picMkLst>
        </pc:picChg>
      </pc:sldChg>
      <pc:sldChg chg="addSp delSp modSp add mod modTransition modAnim">
        <pc:chgData name="Lucas Igarashi" userId="8b574d7e-e253-4e5f-87ae-b80b557d9309" providerId="ADAL" clId="{41E1A6A4-5BD8-45D2-98FE-21E431B99A0A}" dt="2024-12-03T02:01:06.917" v="1328"/>
        <pc:sldMkLst>
          <pc:docMk/>
          <pc:sldMk cId="3999925998" sldId="269"/>
        </pc:sldMkLst>
        <pc:spChg chg="add del">
          <ac:chgData name="Lucas Igarashi" userId="8b574d7e-e253-4e5f-87ae-b80b557d9309" providerId="ADAL" clId="{41E1A6A4-5BD8-45D2-98FE-21E431B99A0A}" dt="2024-12-03T00:22:14.594" v="766"/>
          <ac:spMkLst>
            <pc:docMk/>
            <pc:sldMk cId="3999925998" sldId="269"/>
            <ac:spMk id="4" creationId="{F5CF40A4-71F0-09A8-7FC2-476114457141}"/>
          </ac:spMkLst>
        </pc:spChg>
        <pc:spChg chg="mod">
          <ac:chgData name="Lucas Igarashi" userId="8b574d7e-e253-4e5f-87ae-b80b557d9309" providerId="ADAL" clId="{41E1A6A4-5BD8-45D2-98FE-21E431B99A0A}" dt="2024-12-03T00:20:42.933" v="735" actId="20577"/>
          <ac:spMkLst>
            <pc:docMk/>
            <pc:sldMk cId="3999925998" sldId="269"/>
            <ac:spMk id="7" creationId="{A5F9D644-77B8-0201-7BAA-7BBF9CA5124E}"/>
          </ac:spMkLst>
        </pc:spChg>
        <pc:picChg chg="add mod">
          <ac:chgData name="Lucas Igarashi" userId="8b574d7e-e253-4e5f-87ae-b80b557d9309" providerId="ADAL" clId="{41E1A6A4-5BD8-45D2-98FE-21E431B99A0A}" dt="2024-12-03T00:22:02.507" v="757"/>
          <ac:picMkLst>
            <pc:docMk/>
            <pc:sldMk cId="3999925998" sldId="269"/>
            <ac:picMk id="3" creationId="{4D70B56D-4291-D1B5-A092-5768AB5362C7}"/>
          </ac:picMkLst>
        </pc:picChg>
        <pc:picChg chg="add mod">
          <ac:chgData name="Lucas Igarashi" userId="8b574d7e-e253-4e5f-87ae-b80b557d9309" providerId="ADAL" clId="{41E1A6A4-5BD8-45D2-98FE-21E431B99A0A}" dt="2024-12-03T00:22:15.032" v="768" actId="962"/>
          <ac:picMkLst>
            <pc:docMk/>
            <pc:sldMk cId="3999925998" sldId="269"/>
            <ac:picMk id="6" creationId="{9DA73E2C-C4EE-E576-72FA-92E5FFEB47B5}"/>
          </ac:picMkLst>
        </pc:picChg>
        <pc:picChg chg="add del mod">
          <ac:chgData name="Lucas Igarashi" userId="8b574d7e-e253-4e5f-87ae-b80b557d9309" providerId="ADAL" clId="{41E1A6A4-5BD8-45D2-98FE-21E431B99A0A}" dt="2024-12-03T01:49:01.481" v="1285"/>
          <ac:picMkLst>
            <pc:docMk/>
            <pc:sldMk cId="3999925998" sldId="269"/>
            <ac:picMk id="11" creationId="{B338FA60-FB9C-5948-BBC9-E5EE6DBC6614}"/>
          </ac:picMkLst>
        </pc:picChg>
        <pc:picChg chg="add del mod">
          <ac:chgData name="Lucas Igarashi" userId="8b574d7e-e253-4e5f-87ae-b80b557d9309" providerId="ADAL" clId="{41E1A6A4-5BD8-45D2-98FE-21E431B99A0A}" dt="2024-12-03T01:55:33.105" v="1310"/>
          <ac:picMkLst>
            <pc:docMk/>
            <pc:sldMk cId="3999925998" sldId="269"/>
            <ac:picMk id="16" creationId="{E0ECC0CC-7CF3-F515-4A56-5CD8D0E32C14}"/>
          </ac:picMkLst>
        </pc:picChg>
        <pc:picChg chg="add del mod">
          <ac:chgData name="Lucas Igarashi" userId="8b574d7e-e253-4e5f-87ae-b80b557d9309" providerId="ADAL" clId="{41E1A6A4-5BD8-45D2-98FE-21E431B99A0A}" dt="2024-12-03T01:59:56.584" v="1323"/>
          <ac:picMkLst>
            <pc:docMk/>
            <pc:sldMk cId="3999925998" sldId="269"/>
            <ac:picMk id="23" creationId="{56081276-01E5-430C-3FD4-41F6EFB65396}"/>
          </ac:picMkLst>
        </pc:picChg>
        <pc:picChg chg="add del mod">
          <ac:chgData name="Lucas Igarashi" userId="8b574d7e-e253-4e5f-87ae-b80b557d9309" providerId="ADAL" clId="{41E1A6A4-5BD8-45D2-98FE-21E431B99A0A}" dt="2024-12-03T02:00:07.351" v="1325"/>
          <ac:picMkLst>
            <pc:docMk/>
            <pc:sldMk cId="3999925998" sldId="269"/>
            <ac:picMk id="37" creationId="{A8BC7892-B230-A380-3428-06A0747FD935}"/>
          </ac:picMkLst>
        </pc:picChg>
        <pc:picChg chg="add del mod">
          <ac:chgData name="Lucas Igarashi" userId="8b574d7e-e253-4e5f-87ae-b80b557d9309" providerId="ADAL" clId="{41E1A6A4-5BD8-45D2-98FE-21E431B99A0A}" dt="2024-12-03T02:00:32.129" v="1327"/>
          <ac:picMkLst>
            <pc:docMk/>
            <pc:sldMk cId="3999925998" sldId="269"/>
            <ac:picMk id="42" creationId="{04838B8E-29D4-8E08-CEAA-FF6D6744D741}"/>
          </ac:picMkLst>
        </pc:picChg>
        <pc:picChg chg="add mod">
          <ac:chgData name="Lucas Igarashi" userId="8b574d7e-e253-4e5f-87ae-b80b557d9309" providerId="ADAL" clId="{41E1A6A4-5BD8-45D2-98FE-21E431B99A0A}" dt="2024-12-03T02:01:06.917" v="1328"/>
          <ac:picMkLst>
            <pc:docMk/>
            <pc:sldMk cId="3999925998" sldId="269"/>
            <ac:picMk id="47" creationId="{11C3FFD4-85B4-D730-7715-FD89729FE84F}"/>
          </ac:picMkLst>
        </pc:picChg>
      </pc:sldChg>
      <pc:sldChg chg="addSp delSp modSp add mod modTransition modAnim">
        <pc:chgData name="Lucas Igarashi" userId="8b574d7e-e253-4e5f-87ae-b80b557d9309" providerId="ADAL" clId="{41E1A6A4-5BD8-45D2-98FE-21E431B99A0A}" dt="2024-12-03T01:56:35.915" v="1313"/>
        <pc:sldMkLst>
          <pc:docMk/>
          <pc:sldMk cId="916872545" sldId="270"/>
        </pc:sldMkLst>
        <pc:spChg chg="del">
          <ac:chgData name="Lucas Igarashi" userId="8b574d7e-e253-4e5f-87ae-b80b557d9309" providerId="ADAL" clId="{41E1A6A4-5BD8-45D2-98FE-21E431B99A0A}" dt="2024-12-03T00:22:18.053" v="769"/>
          <ac:spMkLst>
            <pc:docMk/>
            <pc:sldMk cId="916872545" sldId="270"/>
            <ac:spMk id="4" creationId="{0FF23299-3B10-ABFC-4B11-979F13658B92}"/>
          </ac:spMkLst>
        </pc:spChg>
        <pc:spChg chg="mod">
          <ac:chgData name="Lucas Igarashi" userId="8b574d7e-e253-4e5f-87ae-b80b557d9309" providerId="ADAL" clId="{41E1A6A4-5BD8-45D2-98FE-21E431B99A0A}" dt="2024-12-03T00:20:37.954" v="729" actId="20577"/>
          <ac:spMkLst>
            <pc:docMk/>
            <pc:sldMk cId="916872545" sldId="270"/>
            <ac:spMk id="7" creationId="{3E247FEB-CD08-ECEE-4D69-FE26D288B93D}"/>
          </ac:spMkLst>
        </pc:spChg>
        <pc:picChg chg="add mod">
          <ac:chgData name="Lucas Igarashi" userId="8b574d7e-e253-4e5f-87ae-b80b557d9309" providerId="ADAL" clId="{41E1A6A4-5BD8-45D2-98FE-21E431B99A0A}" dt="2024-12-03T00:22:18.563" v="770" actId="27614"/>
          <ac:picMkLst>
            <pc:docMk/>
            <pc:sldMk cId="916872545" sldId="270"/>
            <ac:picMk id="3" creationId="{999AB06C-6804-5E89-D230-4B87F140C21F}"/>
          </ac:picMkLst>
        </pc:picChg>
        <pc:picChg chg="add del mod">
          <ac:chgData name="Lucas Igarashi" userId="8b574d7e-e253-4e5f-87ae-b80b557d9309" providerId="ADAL" clId="{41E1A6A4-5BD8-45D2-98FE-21E431B99A0A}" dt="2024-12-03T01:56:11.432" v="1312"/>
          <ac:picMkLst>
            <pc:docMk/>
            <pc:sldMk cId="916872545" sldId="270"/>
            <ac:picMk id="9" creationId="{E72FB048-087A-FF89-2B90-5DF63FCA9EB1}"/>
          </ac:picMkLst>
        </pc:picChg>
        <pc:picChg chg="add mod">
          <ac:chgData name="Lucas Igarashi" userId="8b574d7e-e253-4e5f-87ae-b80b557d9309" providerId="ADAL" clId="{41E1A6A4-5BD8-45D2-98FE-21E431B99A0A}" dt="2024-12-03T01:56:35.915" v="1313"/>
          <ac:picMkLst>
            <pc:docMk/>
            <pc:sldMk cId="916872545" sldId="270"/>
            <ac:picMk id="16" creationId="{5F266C8F-463A-59CC-D07E-89D2FA302DE0}"/>
          </ac:picMkLst>
        </pc:picChg>
      </pc:sldChg>
      <pc:sldChg chg="addSp delSp modSp add mod modTransition modAnim">
        <pc:chgData name="Lucas Igarashi" userId="8b574d7e-e253-4e5f-87ae-b80b557d9309" providerId="ADAL" clId="{41E1A6A4-5BD8-45D2-98FE-21E431B99A0A}" dt="2024-12-03T02:01:31.575" v="1330"/>
        <pc:sldMkLst>
          <pc:docMk/>
          <pc:sldMk cId="3220431128" sldId="271"/>
        </pc:sldMkLst>
        <pc:spChg chg="del">
          <ac:chgData name="Lucas Igarashi" userId="8b574d7e-e253-4e5f-87ae-b80b557d9309" providerId="ADAL" clId="{41E1A6A4-5BD8-45D2-98FE-21E431B99A0A}" dt="2024-12-03T00:22:23.863" v="771"/>
          <ac:spMkLst>
            <pc:docMk/>
            <pc:sldMk cId="3220431128" sldId="271"/>
            <ac:spMk id="4" creationId="{EEBEFDCE-C7BE-A182-3FAD-BC669227C5A5}"/>
          </ac:spMkLst>
        </pc:spChg>
        <pc:spChg chg="mod">
          <ac:chgData name="Lucas Igarashi" userId="8b574d7e-e253-4e5f-87ae-b80b557d9309" providerId="ADAL" clId="{41E1A6A4-5BD8-45D2-98FE-21E431B99A0A}" dt="2024-12-03T00:21:09.589" v="740" actId="20577"/>
          <ac:spMkLst>
            <pc:docMk/>
            <pc:sldMk cId="3220431128" sldId="271"/>
            <ac:spMk id="7" creationId="{D230F240-E519-C811-975D-317137E73C9C}"/>
          </ac:spMkLst>
        </pc:spChg>
        <pc:picChg chg="add mod">
          <ac:chgData name="Lucas Igarashi" userId="8b574d7e-e253-4e5f-87ae-b80b557d9309" providerId="ADAL" clId="{41E1A6A4-5BD8-45D2-98FE-21E431B99A0A}" dt="2024-12-03T00:22:24.448" v="773" actId="962"/>
          <ac:picMkLst>
            <pc:docMk/>
            <pc:sldMk cId="3220431128" sldId="271"/>
            <ac:picMk id="3" creationId="{2AFDE3E7-66B9-7C87-67EA-C4F17986D9DD}"/>
          </ac:picMkLst>
        </pc:picChg>
        <pc:picChg chg="add del mod">
          <ac:chgData name="Lucas Igarashi" userId="8b574d7e-e253-4e5f-87ae-b80b557d9309" providerId="ADAL" clId="{41E1A6A4-5BD8-45D2-98FE-21E431B99A0A}" dt="2024-12-03T01:50:54.909" v="1289"/>
          <ac:picMkLst>
            <pc:docMk/>
            <pc:sldMk cId="3220431128" sldId="271"/>
            <ac:picMk id="9" creationId="{D2CBFF9C-E1FA-DFBE-F31F-04DCAE5E3D21}"/>
          </ac:picMkLst>
        </pc:picChg>
        <pc:picChg chg="add del mod">
          <ac:chgData name="Lucas Igarashi" userId="8b574d7e-e253-4e5f-87ae-b80b557d9309" providerId="ADAL" clId="{41E1A6A4-5BD8-45D2-98FE-21E431B99A0A}" dt="2024-12-03T01:56:40.164" v="1314"/>
          <ac:picMkLst>
            <pc:docMk/>
            <pc:sldMk cId="3220431128" sldId="271"/>
            <ac:picMk id="14" creationId="{6203D305-B233-7259-146D-3F30D56EC618}"/>
          </ac:picMkLst>
        </pc:picChg>
        <pc:picChg chg="add del mod">
          <ac:chgData name="Lucas Igarashi" userId="8b574d7e-e253-4e5f-87ae-b80b557d9309" providerId="ADAL" clId="{41E1A6A4-5BD8-45D2-98FE-21E431B99A0A}" dt="2024-12-03T01:56:50.573" v="1316"/>
          <ac:picMkLst>
            <pc:docMk/>
            <pc:sldMk cId="3220431128" sldId="271"/>
            <ac:picMk id="23" creationId="{26D9CF5C-C4D3-C17F-582C-786B49C47DAE}"/>
          </ac:picMkLst>
        </pc:picChg>
        <pc:picChg chg="add del mod">
          <ac:chgData name="Lucas Igarashi" userId="8b574d7e-e253-4e5f-87ae-b80b557d9309" providerId="ADAL" clId="{41E1A6A4-5BD8-45D2-98FE-21E431B99A0A}" dt="2024-12-03T02:01:16.122" v="1329"/>
          <ac:picMkLst>
            <pc:docMk/>
            <pc:sldMk cId="3220431128" sldId="271"/>
            <ac:picMk id="28" creationId="{5F6043CF-1DFF-EECA-5376-58AF73F01D52}"/>
          </ac:picMkLst>
        </pc:picChg>
        <pc:picChg chg="add mod">
          <ac:chgData name="Lucas Igarashi" userId="8b574d7e-e253-4e5f-87ae-b80b557d9309" providerId="ADAL" clId="{41E1A6A4-5BD8-45D2-98FE-21E431B99A0A}" dt="2024-12-03T02:01:31.575" v="1330"/>
          <ac:picMkLst>
            <pc:docMk/>
            <pc:sldMk cId="3220431128" sldId="271"/>
            <ac:picMk id="36" creationId="{CFA00758-A2CF-BED7-6CA3-FDB878542DD0}"/>
          </ac:picMkLst>
        </pc:picChg>
      </pc:sldChg>
      <pc:sldChg chg="addSp delSp modSp add mod replId modTransition modAnim">
        <pc:chgData name="Lucas Igarashi" userId="8b574d7e-e253-4e5f-87ae-b80b557d9309" providerId="ADAL" clId="{41E1A6A4-5BD8-45D2-98FE-21E431B99A0A}" dt="2024-12-03T01:57:41.130" v="1319"/>
        <pc:sldMkLst>
          <pc:docMk/>
          <pc:sldMk cId="4032773501" sldId="272"/>
        </pc:sldMkLst>
        <pc:spChg chg="del">
          <ac:chgData name="Lucas Igarashi" userId="8b574d7e-e253-4e5f-87ae-b80b557d9309" providerId="ADAL" clId="{41E1A6A4-5BD8-45D2-98FE-21E431B99A0A}" dt="2024-12-03T00:22:29.931" v="774"/>
          <ac:spMkLst>
            <pc:docMk/>
            <pc:sldMk cId="4032773501" sldId="272"/>
            <ac:spMk id="4" creationId="{33DAD118-F96B-2884-4AA0-087621684F4F}"/>
          </ac:spMkLst>
        </pc:spChg>
        <pc:spChg chg="mod">
          <ac:chgData name="Lucas Igarashi" userId="8b574d7e-e253-4e5f-87ae-b80b557d9309" providerId="ADAL" clId="{41E1A6A4-5BD8-45D2-98FE-21E431B99A0A}" dt="2024-12-03T00:21:12.365" v="742" actId="20577"/>
          <ac:spMkLst>
            <pc:docMk/>
            <pc:sldMk cId="4032773501" sldId="272"/>
            <ac:spMk id="7" creationId="{A61E5986-ACE7-CBA4-77B2-CF5A42B5CCF2}"/>
          </ac:spMkLst>
        </pc:spChg>
        <pc:picChg chg="add mod">
          <ac:chgData name="Lucas Igarashi" userId="8b574d7e-e253-4e5f-87ae-b80b557d9309" providerId="ADAL" clId="{41E1A6A4-5BD8-45D2-98FE-21E431B99A0A}" dt="2024-12-03T00:22:30.525" v="776" actId="962"/>
          <ac:picMkLst>
            <pc:docMk/>
            <pc:sldMk cId="4032773501" sldId="272"/>
            <ac:picMk id="3" creationId="{33918D5B-755F-C6C4-272B-0DFBCDC68083}"/>
          </ac:picMkLst>
        </pc:picChg>
        <pc:picChg chg="add del mod">
          <ac:chgData name="Lucas Igarashi" userId="8b574d7e-e253-4e5f-87ae-b80b557d9309" providerId="ADAL" clId="{41E1A6A4-5BD8-45D2-98FE-21E431B99A0A}" dt="2024-12-03T01:57:23.341" v="1318"/>
          <ac:picMkLst>
            <pc:docMk/>
            <pc:sldMk cId="4032773501" sldId="272"/>
            <ac:picMk id="9" creationId="{7954E63B-75A4-9104-0780-83A94B8A6797}"/>
          </ac:picMkLst>
        </pc:picChg>
        <pc:picChg chg="add mod">
          <ac:chgData name="Lucas Igarashi" userId="8b574d7e-e253-4e5f-87ae-b80b557d9309" providerId="ADAL" clId="{41E1A6A4-5BD8-45D2-98FE-21E431B99A0A}" dt="2024-12-03T01:57:41.130" v="1319"/>
          <ac:picMkLst>
            <pc:docMk/>
            <pc:sldMk cId="4032773501" sldId="272"/>
            <ac:picMk id="14" creationId="{A2723168-682E-4C56-31E0-D0E15E8D1687}"/>
          </ac:picMkLst>
        </pc:picChg>
      </pc:sldChg>
      <pc:sldChg chg="addSp delSp modSp add mod replId modTransition modAnim">
        <pc:chgData name="Lucas Igarashi" userId="8b574d7e-e253-4e5f-87ae-b80b557d9309" providerId="ADAL" clId="{41E1A6A4-5BD8-45D2-98FE-21E431B99A0A}" dt="2024-12-03T02:02:13.328" v="1334"/>
        <pc:sldMkLst>
          <pc:docMk/>
          <pc:sldMk cId="223905308" sldId="273"/>
        </pc:sldMkLst>
        <pc:spChg chg="del">
          <ac:chgData name="Lucas Igarashi" userId="8b574d7e-e253-4e5f-87ae-b80b557d9309" providerId="ADAL" clId="{41E1A6A4-5BD8-45D2-98FE-21E431B99A0A}" dt="2024-12-03T00:22:34.234" v="777"/>
          <ac:spMkLst>
            <pc:docMk/>
            <pc:sldMk cId="223905308" sldId="273"/>
            <ac:spMk id="4" creationId="{49578E94-860D-EAE8-5692-435B0556031E}"/>
          </ac:spMkLst>
        </pc:spChg>
        <pc:spChg chg="mod">
          <ac:chgData name="Lucas Igarashi" userId="8b574d7e-e253-4e5f-87ae-b80b557d9309" providerId="ADAL" clId="{41E1A6A4-5BD8-45D2-98FE-21E431B99A0A}" dt="2024-12-03T00:21:15.446" v="744" actId="20577"/>
          <ac:spMkLst>
            <pc:docMk/>
            <pc:sldMk cId="223905308" sldId="273"/>
            <ac:spMk id="7" creationId="{216D2684-ED9C-BC47-090A-FF803030023D}"/>
          </ac:spMkLst>
        </pc:spChg>
        <pc:picChg chg="add mod">
          <ac:chgData name="Lucas Igarashi" userId="8b574d7e-e253-4e5f-87ae-b80b557d9309" providerId="ADAL" clId="{41E1A6A4-5BD8-45D2-98FE-21E431B99A0A}" dt="2024-12-03T00:22:34.816" v="779" actId="962"/>
          <ac:picMkLst>
            <pc:docMk/>
            <pc:sldMk cId="223905308" sldId="273"/>
            <ac:picMk id="3" creationId="{AA7635A9-3C3F-567F-954C-0A9337AC90B8}"/>
          </ac:picMkLst>
        </pc:picChg>
        <pc:picChg chg="add del mod">
          <ac:chgData name="Lucas Igarashi" userId="8b574d7e-e253-4e5f-87ae-b80b557d9309" providerId="ADAL" clId="{41E1A6A4-5BD8-45D2-98FE-21E431B99A0A}" dt="2024-12-03T01:57:45.251" v="1320"/>
          <ac:picMkLst>
            <pc:docMk/>
            <pc:sldMk cId="223905308" sldId="273"/>
            <ac:picMk id="8" creationId="{30ACB265-8943-5D35-97F5-05EFF3B02724}"/>
          </ac:picMkLst>
        </pc:picChg>
        <pc:picChg chg="add del mod">
          <ac:chgData name="Lucas Igarashi" userId="8b574d7e-e253-4e5f-87ae-b80b557d9309" providerId="ADAL" clId="{41E1A6A4-5BD8-45D2-98FE-21E431B99A0A}" dt="2024-12-03T02:01:41.356" v="1331"/>
          <ac:picMkLst>
            <pc:docMk/>
            <pc:sldMk cId="223905308" sldId="273"/>
            <ac:picMk id="15" creationId="{2E0E4270-5A08-FF30-8DEC-D9F789EC59C5}"/>
          </ac:picMkLst>
        </pc:picChg>
        <pc:picChg chg="add del mod">
          <ac:chgData name="Lucas Igarashi" userId="8b574d7e-e253-4e5f-87ae-b80b557d9309" providerId="ADAL" clId="{41E1A6A4-5BD8-45D2-98FE-21E431B99A0A}" dt="2024-12-03T02:01:52.043" v="1333"/>
          <ac:picMkLst>
            <pc:docMk/>
            <pc:sldMk cId="223905308" sldId="273"/>
            <ac:picMk id="22" creationId="{D89E1F01-1642-548D-72CE-C0D32E7C144E}"/>
          </ac:picMkLst>
        </pc:picChg>
        <pc:picChg chg="add mod">
          <ac:chgData name="Lucas Igarashi" userId="8b574d7e-e253-4e5f-87ae-b80b557d9309" providerId="ADAL" clId="{41E1A6A4-5BD8-45D2-98FE-21E431B99A0A}" dt="2024-12-03T02:02:13.328" v="1334"/>
          <ac:picMkLst>
            <pc:docMk/>
            <pc:sldMk cId="223905308" sldId="273"/>
            <ac:picMk id="27" creationId="{2BF12C0A-EB5C-64B0-160A-0E83B1209A8A}"/>
          </ac:picMkLst>
        </pc:picChg>
      </pc:sldChg>
      <pc:sldChg chg="addSp delSp modSp add mod replId modTransition modAnim">
        <pc:chgData name="Lucas Igarashi" userId="8b574d7e-e253-4e5f-87ae-b80b557d9309" providerId="ADAL" clId="{41E1A6A4-5BD8-45D2-98FE-21E431B99A0A}" dt="2024-12-03T02:02:50.579" v="1336"/>
        <pc:sldMkLst>
          <pc:docMk/>
          <pc:sldMk cId="1496740526" sldId="274"/>
        </pc:sldMkLst>
        <pc:spChg chg="del">
          <ac:chgData name="Lucas Igarashi" userId="8b574d7e-e253-4e5f-87ae-b80b557d9309" providerId="ADAL" clId="{41E1A6A4-5BD8-45D2-98FE-21E431B99A0A}" dt="2024-12-03T00:22:37.444" v="780"/>
          <ac:spMkLst>
            <pc:docMk/>
            <pc:sldMk cId="1496740526" sldId="274"/>
            <ac:spMk id="4" creationId="{D200D976-ECEF-6088-6D71-1619D0850300}"/>
          </ac:spMkLst>
        </pc:spChg>
        <pc:spChg chg="mod">
          <ac:chgData name="Lucas Igarashi" userId="8b574d7e-e253-4e5f-87ae-b80b557d9309" providerId="ADAL" clId="{41E1A6A4-5BD8-45D2-98FE-21E431B99A0A}" dt="2024-12-03T00:21:18.290" v="746" actId="20577"/>
          <ac:spMkLst>
            <pc:docMk/>
            <pc:sldMk cId="1496740526" sldId="274"/>
            <ac:spMk id="7" creationId="{7245C1B8-7E61-8929-C595-77A1950FDECC}"/>
          </ac:spMkLst>
        </pc:spChg>
        <pc:picChg chg="add mod">
          <ac:chgData name="Lucas Igarashi" userId="8b574d7e-e253-4e5f-87ae-b80b557d9309" providerId="ADAL" clId="{41E1A6A4-5BD8-45D2-98FE-21E431B99A0A}" dt="2024-12-03T00:22:37.991" v="781" actId="27614"/>
          <ac:picMkLst>
            <pc:docMk/>
            <pc:sldMk cId="1496740526" sldId="274"/>
            <ac:picMk id="3" creationId="{26F1FE41-C4DE-8CB1-C541-795B34CC7679}"/>
          </ac:picMkLst>
        </pc:picChg>
        <pc:picChg chg="add del mod">
          <ac:chgData name="Lucas Igarashi" userId="8b574d7e-e253-4e5f-87ae-b80b557d9309" providerId="ADAL" clId="{41E1A6A4-5BD8-45D2-98FE-21E431B99A0A}" dt="2024-12-03T02:02:21.677" v="1335"/>
          <ac:picMkLst>
            <pc:docMk/>
            <pc:sldMk cId="1496740526" sldId="274"/>
            <ac:picMk id="11" creationId="{3625F33B-1095-DFA2-6C20-0791B1ADAFD0}"/>
          </ac:picMkLst>
        </pc:picChg>
        <pc:picChg chg="add mod">
          <ac:chgData name="Lucas Igarashi" userId="8b574d7e-e253-4e5f-87ae-b80b557d9309" providerId="ADAL" clId="{41E1A6A4-5BD8-45D2-98FE-21E431B99A0A}" dt="2024-12-03T02:02:50.579" v="1336"/>
          <ac:picMkLst>
            <pc:docMk/>
            <pc:sldMk cId="1496740526" sldId="274"/>
            <ac:picMk id="17" creationId="{E52A78EC-973B-5618-8364-3B5739F1E93D}"/>
          </ac:picMkLst>
        </pc:picChg>
      </pc:sldChg>
      <pc:sldChg chg="addSp delSp modSp add del mod ord modTransition modAnim">
        <pc:chgData name="Lucas Igarashi" userId="8b574d7e-e253-4e5f-87ae-b80b557d9309" providerId="ADAL" clId="{41E1A6A4-5BD8-45D2-98FE-21E431B99A0A}" dt="2024-12-03T01:24:23.060" v="1228"/>
        <pc:sldMkLst>
          <pc:docMk/>
          <pc:sldMk cId="2040834470" sldId="275"/>
        </pc:sldMkLst>
        <pc:spChg chg="mod">
          <ac:chgData name="Lucas Igarashi" userId="8b574d7e-e253-4e5f-87ae-b80b557d9309" providerId="ADAL" clId="{41E1A6A4-5BD8-45D2-98FE-21E431B99A0A}" dt="2024-12-03T01:11:41.963" v="1211" actId="20577"/>
          <ac:spMkLst>
            <pc:docMk/>
            <pc:sldMk cId="2040834470" sldId="275"/>
            <ac:spMk id="4" creationId="{BC067CEC-C7CE-9913-0876-A4E8C6514B1C}"/>
          </ac:spMkLst>
        </pc:spChg>
        <pc:graphicFrameChg chg="add del mod modGraphic">
          <ac:chgData name="Lucas Igarashi" userId="8b574d7e-e253-4e5f-87ae-b80b557d9309" providerId="ADAL" clId="{41E1A6A4-5BD8-45D2-98FE-21E431B99A0A}" dt="2024-12-03T01:10:27.943" v="1148" actId="3680"/>
          <ac:graphicFrameMkLst>
            <pc:docMk/>
            <pc:sldMk cId="2040834470" sldId="275"/>
            <ac:graphicFrameMk id="52" creationId="{2DB1FA47-4471-06F0-5C72-32F73E062E51}"/>
          </ac:graphicFrameMkLst>
        </pc:graphicFrameChg>
        <pc:graphicFrameChg chg="add del mod modGraphic">
          <ac:chgData name="Lucas Igarashi" userId="8b574d7e-e253-4e5f-87ae-b80b557d9309" providerId="ADAL" clId="{41E1A6A4-5BD8-45D2-98FE-21E431B99A0A}" dt="2024-12-03T01:11:37.714" v="1210" actId="478"/>
          <ac:graphicFrameMkLst>
            <pc:docMk/>
            <pc:sldMk cId="2040834470" sldId="275"/>
            <ac:graphicFrameMk id="53" creationId="{1830F165-89A0-7620-ED40-CDC173C6E5BA}"/>
          </ac:graphicFrameMkLst>
        </pc:graphicFrameChg>
        <pc:picChg chg="add del mod">
          <ac:chgData name="Lucas Igarashi" userId="8b574d7e-e253-4e5f-87ae-b80b557d9309" providerId="ADAL" clId="{41E1A6A4-5BD8-45D2-98FE-21E431B99A0A}" dt="2024-12-03T00:54:57.561" v="936"/>
          <ac:picMkLst>
            <pc:docMk/>
            <pc:sldMk cId="2040834470" sldId="275"/>
            <ac:picMk id="11" creationId="{1F456B8F-56AE-AF81-83E8-39B66E4C574F}"/>
          </ac:picMkLst>
        </pc:picChg>
        <pc:picChg chg="add mod">
          <ac:chgData name="Lucas Igarashi" userId="8b574d7e-e253-4e5f-87ae-b80b557d9309" providerId="ADAL" clId="{41E1A6A4-5BD8-45D2-98FE-21E431B99A0A}" dt="2024-12-03T01:03:31.133" v="987"/>
          <ac:picMkLst>
            <pc:docMk/>
            <pc:sldMk cId="2040834470" sldId="275"/>
            <ac:picMk id="29" creationId="{C267134F-D9ED-7467-FEF7-E8F757A3171C}"/>
          </ac:picMkLst>
        </pc:picChg>
        <pc:picChg chg="add del mod">
          <ac:chgData name="Lucas Igarashi" userId="8b574d7e-e253-4e5f-87ae-b80b557d9309" providerId="ADAL" clId="{41E1A6A4-5BD8-45D2-98FE-21E431B99A0A}" dt="2024-12-03T01:05:42.754" v="1076"/>
          <ac:picMkLst>
            <pc:docMk/>
            <pc:sldMk cId="2040834470" sldId="275"/>
            <ac:picMk id="33" creationId="{CD1F7D36-26E5-56A6-1A5C-E831019D1311}"/>
          </ac:picMkLst>
        </pc:picChg>
        <pc:picChg chg="add del mod">
          <ac:chgData name="Lucas Igarashi" userId="8b574d7e-e253-4e5f-87ae-b80b557d9309" providerId="ADAL" clId="{41E1A6A4-5BD8-45D2-98FE-21E431B99A0A}" dt="2024-12-03T01:08:51.792" v="1081"/>
          <ac:picMkLst>
            <pc:docMk/>
            <pc:sldMk cId="2040834470" sldId="275"/>
            <ac:picMk id="41" creationId="{6517C237-C530-45DB-BE0A-F486D96EF22F}"/>
          </ac:picMkLst>
        </pc:picChg>
        <pc:picChg chg="add del mod">
          <ac:chgData name="Lucas Igarashi" userId="8b574d7e-e253-4e5f-87ae-b80b557d9309" providerId="ADAL" clId="{41E1A6A4-5BD8-45D2-98FE-21E431B99A0A}" dt="2024-12-03T01:09:12.969" v="1083"/>
          <ac:picMkLst>
            <pc:docMk/>
            <pc:sldMk cId="2040834470" sldId="275"/>
            <ac:picMk id="48" creationId="{F4B1FC63-E671-4F5A-79AE-76A6A1DC934B}"/>
          </ac:picMkLst>
        </pc:picChg>
        <pc:picChg chg="add del mod">
          <ac:chgData name="Lucas Igarashi" userId="8b574d7e-e253-4e5f-87ae-b80b557d9309" providerId="ADAL" clId="{41E1A6A4-5BD8-45D2-98FE-21E431B99A0A}" dt="2024-12-03T01:12:20.968" v="1213"/>
          <ac:picMkLst>
            <pc:docMk/>
            <pc:sldMk cId="2040834470" sldId="275"/>
            <ac:picMk id="59" creationId="{EA65C6AD-9B2A-0404-947C-C98DA3A0B69B}"/>
          </ac:picMkLst>
        </pc:picChg>
        <pc:picChg chg="add del mod">
          <ac:chgData name="Lucas Igarashi" userId="8b574d7e-e253-4e5f-87ae-b80b557d9309" providerId="ADAL" clId="{41E1A6A4-5BD8-45D2-98FE-21E431B99A0A}" dt="2024-12-03T01:13:12.682" v="1215"/>
          <ac:picMkLst>
            <pc:docMk/>
            <pc:sldMk cId="2040834470" sldId="275"/>
            <ac:picMk id="64" creationId="{879B00B6-ECB5-1E74-ABC1-149BDACBCAA7}"/>
          </ac:picMkLst>
        </pc:picChg>
        <pc:picChg chg="add del mod">
          <ac:chgData name="Lucas Igarashi" userId="8b574d7e-e253-4e5f-87ae-b80b557d9309" providerId="ADAL" clId="{41E1A6A4-5BD8-45D2-98FE-21E431B99A0A}" dt="2024-12-03T01:17:07.223" v="1217"/>
          <ac:picMkLst>
            <pc:docMk/>
            <pc:sldMk cId="2040834470" sldId="275"/>
            <ac:picMk id="69" creationId="{FA18A80E-41FC-08E8-A39B-30A9924B705C}"/>
          </ac:picMkLst>
        </pc:picChg>
        <pc:picChg chg="add del mod">
          <ac:chgData name="Lucas Igarashi" userId="8b574d7e-e253-4e5f-87ae-b80b557d9309" providerId="ADAL" clId="{41E1A6A4-5BD8-45D2-98FE-21E431B99A0A}" dt="2024-12-03T01:20:44.205" v="1219"/>
          <ac:picMkLst>
            <pc:docMk/>
            <pc:sldMk cId="2040834470" sldId="275"/>
            <ac:picMk id="74" creationId="{C8036ECE-C5BE-51F3-9687-8A5B0DF0B59B}"/>
          </ac:picMkLst>
        </pc:picChg>
        <pc:picChg chg="add del mod">
          <ac:chgData name="Lucas Igarashi" userId="8b574d7e-e253-4e5f-87ae-b80b557d9309" providerId="ADAL" clId="{41E1A6A4-5BD8-45D2-98FE-21E431B99A0A}" dt="2024-12-03T01:21:10.624" v="1221"/>
          <ac:picMkLst>
            <pc:docMk/>
            <pc:sldMk cId="2040834470" sldId="275"/>
            <ac:picMk id="80" creationId="{6280CA48-7DE0-26F5-8630-478F75474E3A}"/>
          </ac:picMkLst>
        </pc:picChg>
        <pc:picChg chg="add del mod">
          <ac:chgData name="Lucas Igarashi" userId="8b574d7e-e253-4e5f-87ae-b80b557d9309" providerId="ADAL" clId="{41E1A6A4-5BD8-45D2-98FE-21E431B99A0A}" dt="2024-12-03T01:21:39.132" v="1223"/>
          <ac:picMkLst>
            <pc:docMk/>
            <pc:sldMk cId="2040834470" sldId="275"/>
            <ac:picMk id="85" creationId="{0AD7F866-ADD9-3E92-AEB3-D726D76B30CB}"/>
          </ac:picMkLst>
        </pc:picChg>
        <pc:picChg chg="add del mod">
          <ac:chgData name="Lucas Igarashi" userId="8b574d7e-e253-4e5f-87ae-b80b557d9309" providerId="ADAL" clId="{41E1A6A4-5BD8-45D2-98FE-21E431B99A0A}" dt="2024-12-03T01:21:59.670" v="1225"/>
          <ac:picMkLst>
            <pc:docMk/>
            <pc:sldMk cId="2040834470" sldId="275"/>
            <ac:picMk id="90" creationId="{36A6FB1D-84D5-4778-B135-3159DB74F9A7}"/>
          </ac:picMkLst>
        </pc:picChg>
        <pc:picChg chg="add del mod">
          <ac:chgData name="Lucas Igarashi" userId="8b574d7e-e253-4e5f-87ae-b80b557d9309" providerId="ADAL" clId="{41E1A6A4-5BD8-45D2-98FE-21E431B99A0A}" dt="2024-12-03T01:23:42.109" v="1227"/>
          <ac:picMkLst>
            <pc:docMk/>
            <pc:sldMk cId="2040834470" sldId="275"/>
            <ac:picMk id="95" creationId="{71A36C53-AB08-4FCE-92A4-AD457472FA9C}"/>
          </ac:picMkLst>
        </pc:picChg>
        <pc:picChg chg="add mod">
          <ac:chgData name="Lucas Igarashi" userId="8b574d7e-e253-4e5f-87ae-b80b557d9309" providerId="ADAL" clId="{41E1A6A4-5BD8-45D2-98FE-21E431B99A0A}" dt="2024-12-03T01:24:23.060" v="1228"/>
          <ac:picMkLst>
            <pc:docMk/>
            <pc:sldMk cId="2040834470" sldId="275"/>
            <ac:picMk id="100" creationId="{910322E9-5E73-7967-CE58-443811E4F514}"/>
          </ac:picMkLst>
        </pc:picChg>
      </pc:sldChg>
      <pc:sldChg chg="addSp delSp modSp add mod modTransition modAnim">
        <pc:chgData name="Lucas Igarashi" userId="8b574d7e-e253-4e5f-87ae-b80b557d9309" providerId="ADAL" clId="{41E1A6A4-5BD8-45D2-98FE-21E431B99A0A}" dt="2024-12-03T01:41:43.166" v="1260"/>
        <pc:sldMkLst>
          <pc:docMk/>
          <pc:sldMk cId="4015506528" sldId="276"/>
        </pc:sldMkLst>
        <pc:spChg chg="mod">
          <ac:chgData name="Lucas Igarashi" userId="8b574d7e-e253-4e5f-87ae-b80b557d9309" providerId="ADAL" clId="{41E1A6A4-5BD8-45D2-98FE-21E431B99A0A}" dt="2024-12-03T00:43:23.899" v="876" actId="20577"/>
          <ac:spMkLst>
            <pc:docMk/>
            <pc:sldMk cId="4015506528" sldId="276"/>
            <ac:spMk id="4" creationId="{C577D2A0-6337-3D04-4640-1A1D1C442B0E}"/>
          </ac:spMkLst>
        </pc:spChg>
        <pc:picChg chg="add mod">
          <ac:chgData name="Lucas Igarashi" userId="8b574d7e-e253-4e5f-87ae-b80b557d9309" providerId="ADAL" clId="{41E1A6A4-5BD8-45D2-98FE-21E431B99A0A}" dt="2024-12-03T00:44:55.617" v="920" actId="1076"/>
          <ac:picMkLst>
            <pc:docMk/>
            <pc:sldMk cId="4015506528" sldId="276"/>
            <ac:picMk id="3" creationId="{5E19CFE4-1E7D-3199-8FB9-B51BB3B3C621}"/>
          </ac:picMkLst>
        </pc:picChg>
        <pc:picChg chg="add del mod">
          <ac:chgData name="Lucas Igarashi" userId="8b574d7e-e253-4e5f-87ae-b80b557d9309" providerId="ADAL" clId="{41E1A6A4-5BD8-45D2-98FE-21E431B99A0A}" dt="2024-12-03T01:38:34.717" v="1245"/>
          <ac:picMkLst>
            <pc:docMk/>
            <pc:sldMk cId="4015506528" sldId="276"/>
            <ac:picMk id="25" creationId="{F94236EE-7A87-2CB6-2E37-4061D3166F88}"/>
          </ac:picMkLst>
        </pc:picChg>
        <pc:picChg chg="add del mod">
          <ac:chgData name="Lucas Igarashi" userId="8b574d7e-e253-4e5f-87ae-b80b557d9309" providerId="ADAL" clId="{41E1A6A4-5BD8-45D2-98FE-21E431B99A0A}" dt="2024-12-03T01:39:08.969" v="1247"/>
          <ac:picMkLst>
            <pc:docMk/>
            <pc:sldMk cId="4015506528" sldId="276"/>
            <ac:picMk id="30" creationId="{C33D4D57-5782-B316-52DA-2D0495E972C3}"/>
          </ac:picMkLst>
        </pc:picChg>
        <pc:picChg chg="add del mod">
          <ac:chgData name="Lucas Igarashi" userId="8b574d7e-e253-4e5f-87ae-b80b557d9309" providerId="ADAL" clId="{41E1A6A4-5BD8-45D2-98FE-21E431B99A0A}" dt="2024-12-03T01:39:24.184" v="1249"/>
          <ac:picMkLst>
            <pc:docMk/>
            <pc:sldMk cId="4015506528" sldId="276"/>
            <ac:picMk id="35" creationId="{65BFBCDA-97FD-55D1-DF5F-73AFE4F8CE8D}"/>
          </ac:picMkLst>
        </pc:picChg>
        <pc:picChg chg="add del mod">
          <ac:chgData name="Lucas Igarashi" userId="8b574d7e-e253-4e5f-87ae-b80b557d9309" providerId="ADAL" clId="{41E1A6A4-5BD8-45D2-98FE-21E431B99A0A}" dt="2024-12-03T01:39:42.562" v="1251"/>
          <ac:picMkLst>
            <pc:docMk/>
            <pc:sldMk cId="4015506528" sldId="276"/>
            <ac:picMk id="40" creationId="{130FFD85-8654-63B8-1E93-2043DA3065C4}"/>
          </ac:picMkLst>
        </pc:picChg>
        <pc:picChg chg="add del mod">
          <ac:chgData name="Lucas Igarashi" userId="8b574d7e-e253-4e5f-87ae-b80b557d9309" providerId="ADAL" clId="{41E1A6A4-5BD8-45D2-98FE-21E431B99A0A}" dt="2024-12-03T01:39:54.628" v="1253"/>
          <ac:picMkLst>
            <pc:docMk/>
            <pc:sldMk cId="4015506528" sldId="276"/>
            <ac:picMk id="45" creationId="{621074CD-D3AE-5930-F39A-C3292C1294E0}"/>
          </ac:picMkLst>
        </pc:picChg>
        <pc:picChg chg="add del mod">
          <ac:chgData name="Lucas Igarashi" userId="8b574d7e-e253-4e5f-87ae-b80b557d9309" providerId="ADAL" clId="{41E1A6A4-5BD8-45D2-98FE-21E431B99A0A}" dt="2024-12-03T01:40:26.762" v="1255"/>
          <ac:picMkLst>
            <pc:docMk/>
            <pc:sldMk cId="4015506528" sldId="276"/>
            <ac:picMk id="50" creationId="{B25A812C-3AD2-1FC2-118B-7F84AE3CCE3F}"/>
          </ac:picMkLst>
        </pc:picChg>
        <pc:picChg chg="add del mod">
          <ac:chgData name="Lucas Igarashi" userId="8b574d7e-e253-4e5f-87ae-b80b557d9309" providerId="ADAL" clId="{41E1A6A4-5BD8-45D2-98FE-21E431B99A0A}" dt="2024-12-03T01:40:54.600" v="1257"/>
          <ac:picMkLst>
            <pc:docMk/>
            <pc:sldMk cId="4015506528" sldId="276"/>
            <ac:picMk id="55" creationId="{54275714-368F-79CD-6839-C6F5EB94AD52}"/>
          </ac:picMkLst>
        </pc:picChg>
        <pc:picChg chg="add del mod">
          <ac:chgData name="Lucas Igarashi" userId="8b574d7e-e253-4e5f-87ae-b80b557d9309" providerId="ADAL" clId="{41E1A6A4-5BD8-45D2-98FE-21E431B99A0A}" dt="2024-12-03T01:41:12.966" v="1259"/>
          <ac:picMkLst>
            <pc:docMk/>
            <pc:sldMk cId="4015506528" sldId="276"/>
            <ac:picMk id="60" creationId="{D3E5FBA2-737E-CDDD-AFD9-C11A931B6171}"/>
          </ac:picMkLst>
        </pc:picChg>
        <pc:picChg chg="add mod">
          <ac:chgData name="Lucas Igarashi" userId="8b574d7e-e253-4e5f-87ae-b80b557d9309" providerId="ADAL" clId="{41E1A6A4-5BD8-45D2-98FE-21E431B99A0A}" dt="2024-12-03T01:41:43.166" v="1260"/>
          <ac:picMkLst>
            <pc:docMk/>
            <pc:sldMk cId="4015506528" sldId="276"/>
            <ac:picMk id="65" creationId="{74BC9CCA-116F-E76A-D77B-4B07BF2701F7}"/>
          </ac:picMkLst>
        </pc:picChg>
      </pc:sldChg>
      <pc:sldChg chg="addSp delSp modSp add mod modTransition modAnim">
        <pc:chgData name="Lucas Igarashi" userId="8b574d7e-e253-4e5f-87ae-b80b557d9309" providerId="ADAL" clId="{41E1A6A4-5BD8-45D2-98FE-21E431B99A0A}" dt="2024-12-03T01:44:11.544" v="1265"/>
        <pc:sldMkLst>
          <pc:docMk/>
          <pc:sldMk cId="3571594144" sldId="277"/>
        </pc:sldMkLst>
        <pc:spChg chg="mod">
          <ac:chgData name="Lucas Igarashi" userId="8b574d7e-e253-4e5f-87ae-b80b557d9309" providerId="ADAL" clId="{41E1A6A4-5BD8-45D2-98FE-21E431B99A0A}" dt="2024-12-03T00:43:20.766" v="875" actId="20577"/>
          <ac:spMkLst>
            <pc:docMk/>
            <pc:sldMk cId="3571594144" sldId="277"/>
            <ac:spMk id="4" creationId="{984C2BD5-5280-AE6D-BA30-624B438C7C7C}"/>
          </ac:spMkLst>
        </pc:spChg>
        <pc:picChg chg="add mod">
          <ac:chgData name="Lucas Igarashi" userId="8b574d7e-e253-4e5f-87ae-b80b557d9309" providerId="ADAL" clId="{41E1A6A4-5BD8-45D2-98FE-21E431B99A0A}" dt="2024-12-03T00:46:11.392" v="929" actId="1076"/>
          <ac:picMkLst>
            <pc:docMk/>
            <pc:sldMk cId="3571594144" sldId="277"/>
            <ac:picMk id="3" creationId="{41956A20-597F-ED53-3ADE-5E2763535F66}"/>
          </ac:picMkLst>
        </pc:picChg>
        <pc:picChg chg="add del mod">
          <ac:chgData name="Lucas Igarashi" userId="8b574d7e-e253-4e5f-87ae-b80b557d9309" providerId="ADAL" clId="{41E1A6A4-5BD8-45D2-98FE-21E431B99A0A}" dt="2024-12-03T01:41:55.972" v="1262"/>
          <ac:picMkLst>
            <pc:docMk/>
            <pc:sldMk cId="3571594144" sldId="277"/>
            <ac:picMk id="18" creationId="{5B4A1562-791D-0A2A-ADAF-59C50DFF8EBA}"/>
          </ac:picMkLst>
        </pc:picChg>
        <pc:picChg chg="add del mod">
          <ac:chgData name="Lucas Igarashi" userId="8b574d7e-e253-4e5f-87ae-b80b557d9309" providerId="ADAL" clId="{41E1A6A4-5BD8-45D2-98FE-21E431B99A0A}" dt="2024-12-03T01:43:06.841" v="1264"/>
          <ac:picMkLst>
            <pc:docMk/>
            <pc:sldMk cId="3571594144" sldId="277"/>
            <ac:picMk id="23" creationId="{DA8829F1-EF70-70D4-3BD1-1098C3D23F14}"/>
          </ac:picMkLst>
        </pc:picChg>
        <pc:picChg chg="add mod">
          <ac:chgData name="Lucas Igarashi" userId="8b574d7e-e253-4e5f-87ae-b80b557d9309" providerId="ADAL" clId="{41E1A6A4-5BD8-45D2-98FE-21E431B99A0A}" dt="2024-12-03T01:44:11.544" v="1265"/>
          <ac:picMkLst>
            <pc:docMk/>
            <pc:sldMk cId="3571594144" sldId="277"/>
            <ac:picMk id="28" creationId="{C2EFB434-9753-C705-EDCE-C9E6BE8C9C38}"/>
          </ac:picMkLst>
        </pc:picChg>
      </pc:sldChg>
      <pc:sldChg chg="add del">
        <pc:chgData name="Lucas Igarashi" userId="8b574d7e-e253-4e5f-87ae-b80b557d9309" providerId="ADAL" clId="{41E1A6A4-5BD8-45D2-98FE-21E431B99A0A}" dt="2024-12-03T02:07:34.204" v="1338" actId="47"/>
        <pc:sldMkLst>
          <pc:docMk/>
          <pc:sldMk cId="882326598" sldId="278"/>
        </pc:sldMkLst>
      </pc:sldChg>
      <pc:sldChg chg="addSp delSp modSp add del mod ord">
        <pc:chgData name="Lucas Igarashi" userId="8b574d7e-e253-4e5f-87ae-b80b557d9309" providerId="ADAL" clId="{41E1A6A4-5BD8-45D2-98FE-21E431B99A0A}" dt="2024-12-03T01:03:30.854" v="978"/>
        <pc:sldMkLst>
          <pc:docMk/>
          <pc:sldMk cId="1257002627" sldId="278"/>
        </pc:sldMkLst>
        <pc:spChg chg="mod">
          <ac:chgData name="Lucas Igarashi" userId="8b574d7e-e253-4e5f-87ae-b80b557d9309" providerId="ADAL" clId="{41E1A6A4-5BD8-45D2-98FE-21E431B99A0A}" dt="2024-12-03T01:03:30.759" v="975" actId="20577"/>
          <ac:spMkLst>
            <pc:docMk/>
            <pc:sldMk cId="1257002627" sldId="278"/>
            <ac:spMk id="4" creationId="{BE65F11B-2B37-B362-AB40-1D14D9F0C00C}"/>
          </ac:spMkLst>
        </pc:spChg>
        <pc:picChg chg="add del">
          <ac:chgData name="Lucas Igarashi" userId="8b574d7e-e253-4e5f-87ae-b80b557d9309" providerId="ADAL" clId="{41E1A6A4-5BD8-45D2-98FE-21E431B99A0A}" dt="2024-12-03T01:03:30.789" v="976" actId="478"/>
          <ac:picMkLst>
            <pc:docMk/>
            <pc:sldMk cId="1257002627" sldId="278"/>
            <ac:picMk id="6" creationId="{B2A41E7F-9DB3-3E8E-5568-B4B1AE03FAB7}"/>
          </ac:picMkLst>
        </pc:picChg>
      </pc:sldChg>
      <pc:sldChg chg="new del">
        <pc:chgData name="Lucas Igarashi" userId="8b574d7e-e253-4e5f-87ae-b80b557d9309" providerId="ADAL" clId="{41E1A6A4-5BD8-45D2-98FE-21E431B99A0A}" dt="2024-12-03T02:07:44.562" v="1341" actId="47"/>
        <pc:sldMkLst>
          <pc:docMk/>
          <pc:sldMk cId="2829688097" sldId="278"/>
        </pc:sldMkLst>
      </pc:sldChg>
      <pc:sldChg chg="addSp delSp modSp add mod modTransition delAnim">
        <pc:chgData name="Lucas Igarashi" userId="8b574d7e-e253-4e5f-87ae-b80b557d9309" providerId="ADAL" clId="{41E1A6A4-5BD8-45D2-98FE-21E431B99A0A}" dt="2024-12-03T02:09:08.002" v="1378"/>
        <pc:sldMkLst>
          <pc:docMk/>
          <pc:sldMk cId="25970630" sldId="279"/>
        </pc:sldMkLst>
        <pc:spChg chg="add del mod">
          <ac:chgData name="Lucas Igarashi" userId="8b574d7e-e253-4e5f-87ae-b80b557d9309" providerId="ADAL" clId="{41E1A6A4-5BD8-45D2-98FE-21E431B99A0A}" dt="2024-12-03T02:07:49.811" v="1343" actId="478"/>
          <ac:spMkLst>
            <pc:docMk/>
            <pc:sldMk cId="25970630" sldId="279"/>
            <ac:spMk id="4" creationId="{E4CF094F-9D80-ED94-1578-BF07D0696734}"/>
          </ac:spMkLst>
        </pc:spChg>
        <pc:spChg chg="mod">
          <ac:chgData name="Lucas Igarashi" userId="8b574d7e-e253-4e5f-87ae-b80b557d9309" providerId="ADAL" clId="{41E1A6A4-5BD8-45D2-98FE-21E431B99A0A}" dt="2024-12-03T02:08:08.043" v="1375" actId="122"/>
          <ac:spMkLst>
            <pc:docMk/>
            <pc:sldMk cId="25970630" sldId="279"/>
            <ac:spMk id="7" creationId="{7245C1B8-7E61-8929-C595-77A1950FDECC}"/>
          </ac:spMkLst>
        </pc:spChg>
        <pc:picChg chg="del">
          <ac:chgData name="Lucas Igarashi" userId="8b574d7e-e253-4e5f-87ae-b80b557d9309" providerId="ADAL" clId="{41E1A6A4-5BD8-45D2-98FE-21E431B99A0A}" dt="2024-12-03T02:07:46.776" v="1342" actId="478"/>
          <ac:picMkLst>
            <pc:docMk/>
            <pc:sldMk cId="25970630" sldId="279"/>
            <ac:picMk id="3" creationId="{26F1FE41-C4DE-8CB1-C541-795B34CC7679}"/>
          </ac:picMkLst>
        </pc:picChg>
        <pc:picChg chg="add mod">
          <ac:chgData name="Lucas Igarashi" userId="8b574d7e-e253-4e5f-87ae-b80b557d9309" providerId="ADAL" clId="{41E1A6A4-5BD8-45D2-98FE-21E431B99A0A}" dt="2024-12-03T02:09:08.002" v="1378"/>
          <ac:picMkLst>
            <pc:docMk/>
            <pc:sldMk cId="25970630" sldId="279"/>
            <ac:picMk id="4" creationId="{F1420E76-31F1-1B7B-7A58-F77A31D5B0EC}"/>
          </ac:picMkLst>
        </pc:picChg>
        <pc:picChg chg="del">
          <ac:chgData name="Lucas Igarashi" userId="8b574d7e-e253-4e5f-87ae-b80b557d9309" providerId="ADAL" clId="{41E1A6A4-5BD8-45D2-98FE-21E431B99A0A}" dt="2024-12-03T02:08:12.934" v="1376" actId="478"/>
          <ac:picMkLst>
            <pc:docMk/>
            <pc:sldMk cId="25970630" sldId="279"/>
            <ac:picMk id="17" creationId="{E52A78EC-973B-5618-8364-3B5739F1E9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D86E6-4F3D-4DA1-9035-8C2EED29C2E3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76B1A-D40A-463E-B408-1738ACDEC7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234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76B1A-D40A-463E-B408-1738ACDEC7F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70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76B1A-D40A-463E-B408-1738ACDEC7F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65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76B1A-D40A-463E-B408-1738ACDEC7F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693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76B1A-D40A-463E-B408-1738ACDEC7F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731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76B1A-D40A-463E-B408-1738ACDEC7F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29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76B1A-D40A-463E-B408-1738ACDEC7F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63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76B1A-D40A-463E-B408-1738ACDEC7F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42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7B871-F0CE-3FC1-0E1E-824B4EC14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57E907-5BB2-EE35-3632-AFF1C72EA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97FFAC-D273-9E9C-7AC6-F4A21FF9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1CE812-378A-A488-EE4E-491530915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82F879-CA7A-2AE2-1A2B-DE2EF0CA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70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27926-B710-221C-5354-ED38BD72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BBBA597-BE08-E08D-65F1-653CF779A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307DEA-9244-0B44-692B-20291164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E487C1-7923-60CD-EFDB-1CBB99CF7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18A147-AC7F-0621-416B-0BFA7C35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1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7ADEFF-81E1-17E8-41BC-1A679FA06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36AFA8-FEAE-9218-435A-1324BFD1C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40E02C-C803-C14B-43FF-A273F4B8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ED891A-7CED-0804-D736-7F81DD89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5C89E1-837D-0CDD-B86E-67ABB813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93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EF6C9-5877-115B-3B58-2571E5F6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4591C5-C5A7-3E32-502B-7E0587D2A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A1EE67-0DF3-7002-9088-BB16953A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13E4EF-3078-03D2-798F-65A93B08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B2516C-9B2A-CB43-DDB0-93E7256B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90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D7674-2BC0-84AA-DE3A-E72C1E234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AB7CA4-4778-54F7-04B6-9EA76C6ED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261B1A-B891-FC5B-36D1-87710C3B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D80368-0657-45C5-8229-20FE9CBF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81F827-B891-43C9-C16E-BD2AA146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66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72C73-33A3-9AAB-4988-09410844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BD0707-DF9D-CDB2-D2A6-28EF8CE53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A8008D-9FD8-CCC0-5F22-C01DD7B33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619AB8-8786-6E76-2C6E-E4EEABFB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EA73EB-892D-B083-0CDE-C09C2EE9B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D134CA-3A3E-C3D5-317D-FF3FD7EB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50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500FC-44D7-CF49-5E7A-F901079F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024988-A6E7-26F2-1487-3C9AAABFA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181E03-3620-21EB-6E41-3C357E17D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E604A2-D34B-6DE0-01B4-EA110AFBF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2FD5667-9C7E-8165-17D4-083C09145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BBE5F23-19F7-90C6-017A-E37BF445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C21C6F-C711-9BFB-956B-0857885E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40BCDE-8897-9273-93B4-991F30F9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35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951CA-8249-891A-5344-5A1A1192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AFEA7-864A-436F-0C27-C3A296E6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E60056-37BA-B465-8CE3-07E0110BF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B4172FF-15EA-52AA-FD30-5E95145B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29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FB0FE3C-DB94-D9D6-D427-5C900B7C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34FC215-82E8-3DB4-2B8B-C8AB96768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7ED2E5-765D-74F7-94E7-55B0AD84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07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8DC93-A043-C4C0-FB4E-9B0AF161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073714-2EE9-1A93-940B-1F465617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4FAACCD-D4F8-7FA2-B7F9-5AFCE86F4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98A030-E6B8-8D44-26A5-744C576D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B5FD11-7A02-0F01-F2F8-C000B78E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F0B439-A093-2984-5CBF-5B4CA6C2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06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4CC51-2BE7-96B5-9A80-67C834B9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557CF7-8120-CE9B-C162-64298D253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61038D-4614-356A-03E2-37888499D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23B9AA-C94D-2BD4-88C1-066C346D6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4CA329-4C4A-0118-2C0D-261CD5099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9BE008-5465-854C-4674-B56E9F5B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72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F7E396-EF18-8C2F-62DF-92113526A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C5800-944B-3CDC-80D3-DBDF16895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0FC66A-A040-67A0-248C-E195A30C0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0DE08B-9DA3-45FA-A29A-BA28D017EE11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CAC25C-3209-90E9-E3A5-68BBF86A9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C7165D-008C-A517-360E-4A4F35D0B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DFD514-6066-4D7B-BD53-BBC065146A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40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6729E-97CC-8F82-09D3-DF2F68C0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2353"/>
            <a:ext cx="5870448" cy="2473293"/>
          </a:xfrm>
        </p:spPr>
        <p:txBody>
          <a:bodyPr>
            <a:no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ahnschrift" panose="020B0502040204020203" pitchFamily="34" charset="0"/>
                <a:cs typeface="Aldhabi" panose="020F0502020204030204" pitchFamily="2" charset="-78"/>
              </a:rPr>
              <a:t>Perceptron</a:t>
            </a:r>
            <a:r>
              <a:rPr lang="pt-BR" sz="6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br>
              <a:rPr lang="pt-BR" sz="60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pt-BR" sz="6000" dirty="0">
                <a:solidFill>
                  <a:schemeClr val="bg1"/>
                </a:solidFill>
                <a:latin typeface="Bahnschrift" panose="020B0502040204020203" pitchFamily="34" charset="0"/>
              </a:rPr>
              <a:t>de </a:t>
            </a:r>
            <a:br>
              <a:rPr lang="pt-BR" sz="60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pt-BR" sz="6000" dirty="0">
                <a:solidFill>
                  <a:schemeClr val="bg1"/>
                </a:solidFill>
                <a:latin typeface="Bahnschrift" panose="020B0502040204020203" pitchFamily="34" charset="0"/>
              </a:rPr>
              <a:t>camada única</a:t>
            </a:r>
          </a:p>
        </p:txBody>
      </p:sp>
      <p:pic>
        <p:nvPicPr>
          <p:cNvPr id="1028" name="Picture 4" descr="2: Schematic representation of a perceptron. It takes a weighted sum of ...">
            <a:extLst>
              <a:ext uri="{FF2B5EF4-FFF2-40B4-BE49-F238E27FC236}">
                <a16:creationId xmlns:a16="http://schemas.microsoft.com/office/drawing/2014/main" id="{0FCC5BA8-746C-27AB-C413-1DDFCAEE1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48" y="1867204"/>
            <a:ext cx="6321552" cy="312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Áudio 60">
            <a:hlinkClick r:id="" action="ppaction://media"/>
            <a:extLst>
              <a:ext uri="{FF2B5EF4-FFF2-40B4-BE49-F238E27FC236}">
                <a16:creationId xmlns:a16="http://schemas.microsoft.com/office/drawing/2014/main" id="{2599E1BF-4A8A-CC0D-3B94-E5F23F05D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25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3"/>
    </mc:Choice>
    <mc:Fallback xmlns="">
      <p:transition spd="slow" advTm="5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8366E-0621-B2B4-C8EC-C4E970DA1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Calendário&#10;&#10;Descrição gerada automaticamente">
            <a:extLst>
              <a:ext uri="{FF2B5EF4-FFF2-40B4-BE49-F238E27FC236}">
                <a16:creationId xmlns:a16="http://schemas.microsoft.com/office/drawing/2014/main" id="{9DA73E2C-C4EE-E576-72FA-92E5FFEB4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A5F9D644-77B8-0201-7BAA-7BBF9CA5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Dados 2D Não Linear e Balanceada</a:t>
            </a:r>
          </a:p>
        </p:txBody>
      </p:sp>
      <p:pic>
        <p:nvPicPr>
          <p:cNvPr id="47" name="Áudio 46">
            <a:hlinkClick r:id="" action="ppaction://media"/>
            <a:extLst>
              <a:ext uri="{FF2B5EF4-FFF2-40B4-BE49-F238E27FC236}">
                <a16:creationId xmlns:a16="http://schemas.microsoft.com/office/drawing/2014/main" id="{11C3FFD4-85B4-D730-7715-FD89729FE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992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94"/>
    </mc:Choice>
    <mc:Fallback xmlns="">
      <p:transition spd="slow" advTm="23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6017B4-C6A8-9089-5560-444835B9D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 descr="Uma imagem contendo Diagrama&#10;&#10;Descrição gerada automaticamente">
            <a:extLst>
              <a:ext uri="{FF2B5EF4-FFF2-40B4-BE49-F238E27FC236}">
                <a16:creationId xmlns:a16="http://schemas.microsoft.com/office/drawing/2014/main" id="{999AB06C-6804-5E89-D230-4B87F140C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3E247FEB-CD08-ECEE-4D69-FE26D288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Dados 2D Não Linear e Não Balanceada</a:t>
            </a:r>
          </a:p>
        </p:txBody>
      </p:sp>
      <p:pic>
        <p:nvPicPr>
          <p:cNvPr id="16" name="Áudio 15">
            <a:hlinkClick r:id="" action="ppaction://media"/>
            <a:extLst>
              <a:ext uri="{FF2B5EF4-FFF2-40B4-BE49-F238E27FC236}">
                <a16:creationId xmlns:a16="http://schemas.microsoft.com/office/drawing/2014/main" id="{5F266C8F-463A-59CC-D07E-89D2FA302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687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4"/>
    </mc:Choice>
    <mc:Fallback xmlns="">
      <p:transition spd="slow" advTm="1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793A4A-8CDC-BAD5-7FED-CDEDDD44D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 descr="Uma imagem contendo Gráfico&#10;&#10;Descrição gerada automaticamente">
            <a:extLst>
              <a:ext uri="{FF2B5EF4-FFF2-40B4-BE49-F238E27FC236}">
                <a16:creationId xmlns:a16="http://schemas.microsoft.com/office/drawing/2014/main" id="{2AFDE3E7-66B9-7C87-67EA-C4F17986D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D230F240-E519-C811-975D-317137E7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Dados 5D Linear e Balanceada</a:t>
            </a:r>
          </a:p>
        </p:txBody>
      </p:sp>
      <p:pic>
        <p:nvPicPr>
          <p:cNvPr id="36" name="Áudio 35">
            <a:hlinkClick r:id="" action="ppaction://media"/>
            <a:extLst>
              <a:ext uri="{FF2B5EF4-FFF2-40B4-BE49-F238E27FC236}">
                <a16:creationId xmlns:a16="http://schemas.microsoft.com/office/drawing/2014/main" id="{CFA00758-A2CF-BED7-6CA3-FDB878542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043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7"/>
    </mc:Choice>
    <mc:Fallback xmlns="">
      <p:transition spd="slow" advTm="10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C89EE-EF69-A6A2-E79D-4E9F2673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 descr="Calendário&#10;&#10;Descrição gerada automaticamente">
            <a:extLst>
              <a:ext uri="{FF2B5EF4-FFF2-40B4-BE49-F238E27FC236}">
                <a16:creationId xmlns:a16="http://schemas.microsoft.com/office/drawing/2014/main" id="{33918D5B-755F-C6C4-272B-0DFBCDC68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A61E5986-ACE7-CBA4-77B2-CF5A42B5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Dados 5D Linear e Não Balanceada</a:t>
            </a:r>
          </a:p>
        </p:txBody>
      </p:sp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A2723168-682E-4C56-31E0-D0E15E8D1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277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6"/>
    </mc:Choice>
    <mc:Fallback xmlns="">
      <p:transition spd="slow" advTm="13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A2342-4880-072D-37C7-9BA1E73D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 descr="Calendário&#10;&#10;Descrição gerada automaticamente">
            <a:extLst>
              <a:ext uri="{FF2B5EF4-FFF2-40B4-BE49-F238E27FC236}">
                <a16:creationId xmlns:a16="http://schemas.microsoft.com/office/drawing/2014/main" id="{AA7635A9-3C3F-567F-954C-0A9337AC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216D2684-ED9C-BC47-090A-FF803030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Dados 5D Não Linear e Balanceada</a:t>
            </a:r>
          </a:p>
        </p:txBody>
      </p:sp>
      <p:pic>
        <p:nvPicPr>
          <p:cNvPr id="27" name="Áudio 26">
            <a:hlinkClick r:id="" action="ppaction://media"/>
            <a:extLst>
              <a:ext uri="{FF2B5EF4-FFF2-40B4-BE49-F238E27FC236}">
                <a16:creationId xmlns:a16="http://schemas.microsoft.com/office/drawing/2014/main" id="{2BF12C0A-EB5C-64B0-160A-0E83B1209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9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72"/>
    </mc:Choice>
    <mc:Fallback xmlns="">
      <p:transition spd="slow" advTm="16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3CCE5-3D53-8F47-FFE1-A1720C27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26F1FE41-C4DE-8CB1-C541-795B34CC7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7245C1B8-7E61-8929-C595-77A1950F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Dados 5D Não Linear e Não Balanceada</a:t>
            </a:r>
          </a:p>
        </p:txBody>
      </p:sp>
      <p:pic>
        <p:nvPicPr>
          <p:cNvPr id="17" name="Áudio 16">
            <a:hlinkClick r:id="" action="ppaction://media"/>
            <a:extLst>
              <a:ext uri="{FF2B5EF4-FFF2-40B4-BE49-F238E27FC236}">
                <a16:creationId xmlns:a16="http://schemas.microsoft.com/office/drawing/2014/main" id="{E52A78EC-973B-5618-8364-3B5739F1E9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67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7"/>
    </mc:Choice>
    <mc:Fallback xmlns="">
      <p:transition spd="slow" advTm="16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3CCE5-3D53-8F47-FFE1-A1720C27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245C1B8-7E61-8929-C595-77A1950FD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Muito obrigado pela atenção!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F1420E76-31F1-1B7B-7A58-F77A31D5B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7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"/>
    </mc:Choice>
    <mc:Fallback>
      <p:transition spd="slow" advTm="2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6333C-A194-E9EA-CB4F-B852AB046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EC20F7F-1FD3-57C8-F6D9-8CE45BA12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 sz="8800" dirty="0">
                <a:solidFill>
                  <a:schemeClr val="bg1"/>
                </a:solidFill>
              </a:rPr>
              <a:t>Implementação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0" name="Áudio 59">
            <a:hlinkClick r:id="" action="ppaction://media"/>
            <a:extLst>
              <a:ext uri="{FF2B5EF4-FFF2-40B4-BE49-F238E27FC236}">
                <a16:creationId xmlns:a16="http://schemas.microsoft.com/office/drawing/2014/main" id="{1477CD75-9E2B-5CF1-FDB1-9B703A8659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424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2"/>
    </mc:Choice>
    <mc:Fallback xmlns="">
      <p:transition spd="slow" advTm="1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22875-1A80-198A-F45F-2A7B486CD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067CEC-C7CE-9913-0876-A4E8C6514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Função de ativação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Sigmoid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Validação cruzada</a:t>
            </a:r>
          </a:p>
          <a:p>
            <a:pPr lvl="1"/>
            <a:r>
              <a:rPr lang="pt-BR" dirty="0">
                <a:solidFill>
                  <a:schemeClr val="bg1"/>
                </a:solidFill>
              </a:rPr>
              <a:t>K = 5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Oito base de dados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852443E-E1DC-094D-D5D5-A9E5BDE3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Implementação</a:t>
            </a:r>
          </a:p>
        </p:txBody>
      </p:sp>
      <p:pic>
        <p:nvPicPr>
          <p:cNvPr id="100" name="Áudio 99">
            <a:hlinkClick r:id="" action="ppaction://media"/>
            <a:extLst>
              <a:ext uri="{FF2B5EF4-FFF2-40B4-BE49-F238E27FC236}">
                <a16:creationId xmlns:a16="http://schemas.microsoft.com/office/drawing/2014/main" id="{910322E9-5E73-7967-CE58-443811E4F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08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40"/>
    </mc:Choice>
    <mc:Fallback xmlns="">
      <p:transition spd="slow" advTm="36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FE204-ADB0-A821-8DD6-90AF145EA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E65F11B-2B37-B362-AB40-1D14D9F0C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Treinamento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1F3E1C6-406B-B505-9F8E-AA19EB35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Implementação</a:t>
            </a:r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2A41E7F-9DB3-3E8E-5568-B4B1AE03F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5757"/>
            <a:ext cx="10515600" cy="2971074"/>
          </a:xfrm>
          <a:prstGeom prst="rect">
            <a:avLst/>
          </a:prstGeom>
        </p:spPr>
      </p:pic>
      <p:pic>
        <p:nvPicPr>
          <p:cNvPr id="84" name="Áudio 83">
            <a:hlinkClick r:id="" action="ppaction://media"/>
            <a:extLst>
              <a:ext uri="{FF2B5EF4-FFF2-40B4-BE49-F238E27FC236}">
                <a16:creationId xmlns:a16="http://schemas.microsoft.com/office/drawing/2014/main" id="{80F1FCE9-405A-1BD4-03EA-F86CCBFA0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7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51"/>
    </mc:Choice>
    <mc:Fallback xmlns="">
      <p:transition spd="slow" advTm="33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0B2B0-3AAA-5EB7-CDD2-7DAA0715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77D2A0-6337-3D04-4640-1A1D1C442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Treinamento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32D9D3E-6ED6-E528-E4D5-8DAA6D10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Implementação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5E19CFE4-1E7D-3199-8FB9-B51BB3B3C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7474"/>
            <a:ext cx="10515600" cy="3007640"/>
          </a:xfrm>
          <a:prstGeom prst="rect">
            <a:avLst/>
          </a:prstGeom>
        </p:spPr>
      </p:pic>
      <p:pic>
        <p:nvPicPr>
          <p:cNvPr id="65" name="Áudio 64">
            <a:hlinkClick r:id="" action="ppaction://media"/>
            <a:extLst>
              <a:ext uri="{FF2B5EF4-FFF2-40B4-BE49-F238E27FC236}">
                <a16:creationId xmlns:a16="http://schemas.microsoft.com/office/drawing/2014/main" id="{74BC9CCA-116F-E76A-D77B-4B07BF270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55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69"/>
    </mc:Choice>
    <mc:Fallback xmlns="">
      <p:transition spd="slow" advTm="25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C98-95EF-F231-D64F-52024210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4C2BD5-5280-AE6D-BA30-624B438C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Treinamento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C78BABD-F739-9F9C-9397-D6175FC3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Implementação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41956A20-597F-ED53-3ADE-5E2763535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72515"/>
            <a:ext cx="10515600" cy="2457557"/>
          </a:xfrm>
          <a:prstGeom prst="rect">
            <a:avLst/>
          </a:prstGeom>
        </p:spPr>
      </p:pic>
      <p:pic>
        <p:nvPicPr>
          <p:cNvPr id="28" name="Áudio 27">
            <a:hlinkClick r:id="" action="ppaction://media"/>
            <a:extLst>
              <a:ext uri="{FF2B5EF4-FFF2-40B4-BE49-F238E27FC236}">
                <a16:creationId xmlns:a16="http://schemas.microsoft.com/office/drawing/2014/main" id="{C2EFB434-9753-C705-EDCE-C9E6BE8C9C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9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76"/>
    </mc:Choice>
    <mc:Fallback xmlns="">
      <p:transition spd="slow" advTm="59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A00B5C-B55A-81E4-871F-947602D32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8080E92-5DA9-D6FD-A55B-7B19CAF7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 sz="8800" dirty="0">
                <a:solidFill>
                  <a:schemeClr val="bg1"/>
                </a:solidFill>
              </a:rPr>
              <a:t>Resultados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96B5FD1F-3F58-6CF4-6175-6F9C35BD92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139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3"/>
    </mc:Choice>
    <mc:Fallback xmlns="">
      <p:transition spd="slow" advTm="4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12CD9-F57F-AE37-235B-E6CCE1C38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 descr="Uma imagem contendo Gráfico&#10;&#10;Descrição gerada automaticamente">
            <a:extLst>
              <a:ext uri="{FF2B5EF4-FFF2-40B4-BE49-F238E27FC236}">
                <a16:creationId xmlns:a16="http://schemas.microsoft.com/office/drawing/2014/main" id="{0DEECB09-67A0-9251-BABA-9EC44CF23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357B0622-FE4A-51D5-184A-5B5BCBDD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Dados 2D Linear e Balanceada</a:t>
            </a:r>
          </a:p>
        </p:txBody>
      </p:sp>
      <p:pic>
        <p:nvPicPr>
          <p:cNvPr id="43" name="Áudio 42">
            <a:hlinkClick r:id="" action="ppaction://media"/>
            <a:extLst>
              <a:ext uri="{FF2B5EF4-FFF2-40B4-BE49-F238E27FC236}">
                <a16:creationId xmlns:a16="http://schemas.microsoft.com/office/drawing/2014/main" id="{CFA1D907-92D8-DD93-96B6-8FE2DEBE1F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74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3"/>
    </mc:Choice>
    <mc:Fallback xmlns="">
      <p:transition spd="slow" advTm="14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01B44-5C57-56B8-C054-59CB91404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21CB8F8-B334-211D-D2D3-ECA3E9E2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Dados 2D Linear e Não Balanceada</a:t>
            </a:r>
          </a:p>
        </p:txBody>
      </p:sp>
      <p:pic>
        <p:nvPicPr>
          <p:cNvPr id="11" name="Espaço Reservado para Conteúdo 10" descr="Calendário&#10;&#10;Descrição gerada automaticamente">
            <a:extLst>
              <a:ext uri="{FF2B5EF4-FFF2-40B4-BE49-F238E27FC236}">
                <a16:creationId xmlns:a16="http://schemas.microsoft.com/office/drawing/2014/main" id="{0D04F939-F766-D6B2-32D0-3CBA220B8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  <p:pic>
        <p:nvPicPr>
          <p:cNvPr id="80" name="Áudio 79">
            <a:hlinkClick r:id="" action="ppaction://media"/>
            <a:extLst>
              <a:ext uri="{FF2B5EF4-FFF2-40B4-BE49-F238E27FC236}">
                <a16:creationId xmlns:a16="http://schemas.microsoft.com/office/drawing/2014/main" id="{90046D49-312A-3BDF-77AE-80C6ECB90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4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8"/>
    </mc:Choice>
    <mc:Fallback xmlns="">
      <p:transition spd="slow" advTm="16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88</Words>
  <Application>Microsoft Office PowerPoint</Application>
  <PresentationFormat>Widescreen</PresentationFormat>
  <Paragraphs>33</Paragraphs>
  <Slides>16</Slides>
  <Notes>7</Notes>
  <HiddenSlides>0</HiddenSlides>
  <MMClips>16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Bahnschrift</vt:lpstr>
      <vt:lpstr>Tema do Office</vt:lpstr>
      <vt:lpstr>Perceptron  de  camada única</vt:lpstr>
      <vt:lpstr>Implementação</vt:lpstr>
      <vt:lpstr>Implementação</vt:lpstr>
      <vt:lpstr>Implementação</vt:lpstr>
      <vt:lpstr>Implementação</vt:lpstr>
      <vt:lpstr>Implementação</vt:lpstr>
      <vt:lpstr>Resultados</vt:lpstr>
      <vt:lpstr>Dados 2D Linear e Balanceada</vt:lpstr>
      <vt:lpstr>Dados 2D Linear e Não Balanceada</vt:lpstr>
      <vt:lpstr>Dados 2D Não Linear e Balanceada</vt:lpstr>
      <vt:lpstr>Dados 2D Não Linear e Não Balanceada</vt:lpstr>
      <vt:lpstr>Dados 5D Linear e Balanceada</vt:lpstr>
      <vt:lpstr>Dados 5D Linear e Não Balanceada</vt:lpstr>
      <vt:lpstr>Dados 5D Não Linear e Balanceada</vt:lpstr>
      <vt:lpstr>Dados 5D Não Linear e Não Balanceada</vt:lpstr>
      <vt:lpstr>Muito 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Igarashi</dc:creator>
  <cp:lastModifiedBy>Lucas Igarashi</cp:lastModifiedBy>
  <cp:revision>1</cp:revision>
  <dcterms:created xsi:type="dcterms:W3CDTF">2024-11-26T17:03:02Z</dcterms:created>
  <dcterms:modified xsi:type="dcterms:W3CDTF">2024-12-03T02:09:08Z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2024-11-26T17:03:11Z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da0c1859-0af7-45e6-ad09-e9582eef7cb7</vt:lpwstr>
  </property>
  <property fmtid="{D5CDD505-2E9C-101B-9397-08002B2CF9AE}" pid="7" name="MSIP_Label_defa4170-0d19-0005-0004-bc88714345d2_ActionId">
    <vt:lpwstr>a0a22603-cfa3-479d-b44d-d5c0a88b8788</vt:lpwstr>
  </property>
  <property fmtid="{D5CDD505-2E9C-101B-9397-08002B2CF9AE}" pid="8" name="MSIP_Label_defa4170-0d19-0005-0004-bc88714345d2_ContentBits">
    <vt:lpwstr>0</vt:lpwstr>
  </property>
</Properties>
</file>